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33" r:id="rId2"/>
    <p:sldId id="326" r:id="rId3"/>
    <p:sldId id="327" r:id="rId4"/>
    <p:sldId id="367" r:id="rId5"/>
    <p:sldId id="325" r:id="rId6"/>
    <p:sldId id="355" r:id="rId7"/>
    <p:sldId id="365" r:id="rId8"/>
    <p:sldId id="366" r:id="rId9"/>
    <p:sldId id="362" r:id="rId10"/>
    <p:sldId id="364" r:id="rId11"/>
    <p:sldId id="260" r:id="rId12"/>
    <p:sldId id="261" r:id="rId13"/>
    <p:sldId id="262" r:id="rId14"/>
    <p:sldId id="263" r:id="rId15"/>
    <p:sldId id="266" r:id="rId16"/>
    <p:sldId id="264" r:id="rId17"/>
    <p:sldId id="268" r:id="rId18"/>
    <p:sldId id="267" r:id="rId19"/>
    <p:sldId id="269" r:id="rId20"/>
    <p:sldId id="270" r:id="rId21"/>
    <p:sldId id="271" r:id="rId22"/>
    <p:sldId id="272" r:id="rId23"/>
    <p:sldId id="338" r:id="rId24"/>
    <p:sldId id="341" r:id="rId25"/>
    <p:sldId id="342" r:id="rId26"/>
    <p:sldId id="343" r:id="rId27"/>
    <p:sldId id="344" r:id="rId28"/>
    <p:sldId id="346" r:id="rId29"/>
    <p:sldId id="357" r:id="rId3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67"/>
            <p14:sldId id="325"/>
            <p14:sldId id="355"/>
          </p14:sldIdLst>
        </p14:section>
        <p14:section name="Обязательные слайды" id="{248E5CD8-1028-4246-90C7-3263F7F286D3}">
          <p14:sldIdLst>
            <p14:sldId id="365"/>
            <p14:sldId id="366"/>
            <p14:sldId id="362"/>
            <p14:sldId id="364"/>
          </p14:sldIdLst>
        </p14:section>
        <p14:section name="Шаблоны слайдов" id="{24401F80-F81B-49C3-8D55-70A14F0BF8FF}">
          <p14:sldIdLst>
            <p14:sldId id="260"/>
            <p14:sldId id="261"/>
            <p14:sldId id="262"/>
            <p14:sldId id="263"/>
            <p14:sldId id="266"/>
            <p14:sldId id="264"/>
            <p14:sldId id="268"/>
            <p14:sldId id="267"/>
            <p14:sldId id="269"/>
            <p14:sldId id="270"/>
            <p14:sldId id="271"/>
            <p14:sldId id="272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05" d="100"/>
          <a:sy n="105" d="100"/>
        </p:scale>
        <p:origin x="162" y="108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moscow/l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color_palet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5" Type="http://schemas.openxmlformats.org/officeDocument/2006/relationships/hyperlink" Target="https://flaticon.com.ru/" TargetMode="External"/><Relationship Id="rId4" Type="http://schemas.openxmlformats.org/officeDocument/2006/relationships/hyperlink" Target="https://presium.pro/blog/images_for_presentation" TargetMode="Externa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.png"/><Relationship Id="rId21" Type="http://schemas.openxmlformats.org/officeDocument/2006/relationships/image" Target="../media/image49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84" Type="http://schemas.openxmlformats.org/officeDocument/2006/relationships/image" Target="../media/image112.png"/><Relationship Id="rId89" Type="http://schemas.openxmlformats.org/officeDocument/2006/relationships/image" Target="../media/image117.png"/><Relationship Id="rId112" Type="http://schemas.openxmlformats.org/officeDocument/2006/relationships/image" Target="../media/image140.png"/><Relationship Id="rId133" Type="http://schemas.openxmlformats.org/officeDocument/2006/relationships/image" Target="../media/image161.png"/><Relationship Id="rId138" Type="http://schemas.openxmlformats.org/officeDocument/2006/relationships/image" Target="../media/image166.png"/><Relationship Id="rId154" Type="http://schemas.openxmlformats.org/officeDocument/2006/relationships/image" Target="../media/image182.png"/><Relationship Id="rId159" Type="http://schemas.openxmlformats.org/officeDocument/2006/relationships/image" Target="../media/image187.png"/><Relationship Id="rId175" Type="http://schemas.openxmlformats.org/officeDocument/2006/relationships/image" Target="../media/image203.png"/><Relationship Id="rId170" Type="http://schemas.openxmlformats.org/officeDocument/2006/relationships/image" Target="../media/image198.png"/><Relationship Id="rId191" Type="http://schemas.openxmlformats.org/officeDocument/2006/relationships/image" Target="../media/image219.png"/><Relationship Id="rId16" Type="http://schemas.openxmlformats.org/officeDocument/2006/relationships/image" Target="../media/image44.png"/><Relationship Id="rId107" Type="http://schemas.openxmlformats.org/officeDocument/2006/relationships/image" Target="../media/image135.png"/><Relationship Id="rId11" Type="http://schemas.openxmlformats.org/officeDocument/2006/relationships/image" Target="../media/image39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74" Type="http://schemas.openxmlformats.org/officeDocument/2006/relationships/image" Target="../media/image102.png"/><Relationship Id="rId79" Type="http://schemas.openxmlformats.org/officeDocument/2006/relationships/image" Target="../media/image107.png"/><Relationship Id="rId102" Type="http://schemas.openxmlformats.org/officeDocument/2006/relationships/image" Target="../media/image130.png"/><Relationship Id="rId123" Type="http://schemas.openxmlformats.org/officeDocument/2006/relationships/image" Target="../media/image151.png"/><Relationship Id="rId128" Type="http://schemas.openxmlformats.org/officeDocument/2006/relationships/image" Target="../media/image156.png"/><Relationship Id="rId144" Type="http://schemas.openxmlformats.org/officeDocument/2006/relationships/image" Target="../media/image172.png"/><Relationship Id="rId149" Type="http://schemas.openxmlformats.org/officeDocument/2006/relationships/image" Target="../media/image177.png"/><Relationship Id="rId5" Type="http://schemas.openxmlformats.org/officeDocument/2006/relationships/image" Target="../media/image33.png"/><Relationship Id="rId90" Type="http://schemas.openxmlformats.org/officeDocument/2006/relationships/image" Target="../media/image118.png"/><Relationship Id="rId95" Type="http://schemas.openxmlformats.org/officeDocument/2006/relationships/image" Target="../media/image123.png"/><Relationship Id="rId160" Type="http://schemas.openxmlformats.org/officeDocument/2006/relationships/image" Target="../media/image188.png"/><Relationship Id="rId165" Type="http://schemas.openxmlformats.org/officeDocument/2006/relationships/image" Target="../media/image193.png"/><Relationship Id="rId181" Type="http://schemas.openxmlformats.org/officeDocument/2006/relationships/image" Target="../media/image209.png"/><Relationship Id="rId186" Type="http://schemas.openxmlformats.org/officeDocument/2006/relationships/image" Target="../media/image214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113" Type="http://schemas.openxmlformats.org/officeDocument/2006/relationships/image" Target="../media/image141.png"/><Relationship Id="rId118" Type="http://schemas.openxmlformats.org/officeDocument/2006/relationships/image" Target="../media/image146.png"/><Relationship Id="rId134" Type="http://schemas.openxmlformats.org/officeDocument/2006/relationships/image" Target="../media/image162.png"/><Relationship Id="rId139" Type="http://schemas.openxmlformats.org/officeDocument/2006/relationships/image" Target="../media/image167.png"/><Relationship Id="rId80" Type="http://schemas.openxmlformats.org/officeDocument/2006/relationships/image" Target="../media/image108.png"/><Relationship Id="rId85" Type="http://schemas.openxmlformats.org/officeDocument/2006/relationships/image" Target="../media/image113.png"/><Relationship Id="rId150" Type="http://schemas.openxmlformats.org/officeDocument/2006/relationships/image" Target="../media/image178.png"/><Relationship Id="rId155" Type="http://schemas.openxmlformats.org/officeDocument/2006/relationships/image" Target="../media/image183.png"/><Relationship Id="rId171" Type="http://schemas.openxmlformats.org/officeDocument/2006/relationships/image" Target="../media/image199.png"/><Relationship Id="rId176" Type="http://schemas.openxmlformats.org/officeDocument/2006/relationships/image" Target="../media/image204.png"/><Relationship Id="rId192" Type="http://schemas.openxmlformats.org/officeDocument/2006/relationships/image" Target="../media/image22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59" Type="http://schemas.openxmlformats.org/officeDocument/2006/relationships/image" Target="../media/image87.png"/><Relationship Id="rId103" Type="http://schemas.openxmlformats.org/officeDocument/2006/relationships/image" Target="../media/image131.png"/><Relationship Id="rId108" Type="http://schemas.openxmlformats.org/officeDocument/2006/relationships/image" Target="../media/image136.png"/><Relationship Id="rId124" Type="http://schemas.openxmlformats.org/officeDocument/2006/relationships/image" Target="../media/image152.png"/><Relationship Id="rId129" Type="http://schemas.openxmlformats.org/officeDocument/2006/relationships/image" Target="../media/image157.png"/><Relationship Id="rId54" Type="http://schemas.openxmlformats.org/officeDocument/2006/relationships/image" Target="../media/image82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91" Type="http://schemas.openxmlformats.org/officeDocument/2006/relationships/image" Target="../media/image119.png"/><Relationship Id="rId96" Type="http://schemas.openxmlformats.org/officeDocument/2006/relationships/image" Target="../media/image124.png"/><Relationship Id="rId140" Type="http://schemas.openxmlformats.org/officeDocument/2006/relationships/image" Target="../media/image168.png"/><Relationship Id="rId145" Type="http://schemas.openxmlformats.org/officeDocument/2006/relationships/image" Target="../media/image173.png"/><Relationship Id="rId161" Type="http://schemas.openxmlformats.org/officeDocument/2006/relationships/image" Target="../media/image189.png"/><Relationship Id="rId166" Type="http://schemas.openxmlformats.org/officeDocument/2006/relationships/image" Target="../media/image194.png"/><Relationship Id="rId182" Type="http://schemas.openxmlformats.org/officeDocument/2006/relationships/image" Target="../media/image210.png"/><Relationship Id="rId187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49" Type="http://schemas.openxmlformats.org/officeDocument/2006/relationships/image" Target="../media/image77.png"/><Relationship Id="rId114" Type="http://schemas.openxmlformats.org/officeDocument/2006/relationships/image" Target="../media/image142.png"/><Relationship Id="rId119" Type="http://schemas.openxmlformats.org/officeDocument/2006/relationships/image" Target="../media/image147.png"/><Relationship Id="rId44" Type="http://schemas.openxmlformats.org/officeDocument/2006/relationships/image" Target="../media/image72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81" Type="http://schemas.openxmlformats.org/officeDocument/2006/relationships/image" Target="../media/image109.png"/><Relationship Id="rId86" Type="http://schemas.openxmlformats.org/officeDocument/2006/relationships/image" Target="../media/image114.png"/><Relationship Id="rId130" Type="http://schemas.openxmlformats.org/officeDocument/2006/relationships/image" Target="../media/image158.png"/><Relationship Id="rId135" Type="http://schemas.openxmlformats.org/officeDocument/2006/relationships/image" Target="../media/image163.png"/><Relationship Id="rId151" Type="http://schemas.openxmlformats.org/officeDocument/2006/relationships/image" Target="../media/image179.png"/><Relationship Id="rId156" Type="http://schemas.openxmlformats.org/officeDocument/2006/relationships/image" Target="../media/image184.png"/><Relationship Id="rId177" Type="http://schemas.openxmlformats.org/officeDocument/2006/relationships/image" Target="../media/image205.png"/><Relationship Id="rId172" Type="http://schemas.openxmlformats.org/officeDocument/2006/relationships/image" Target="../media/image200.png"/><Relationship Id="rId193" Type="http://schemas.openxmlformats.org/officeDocument/2006/relationships/image" Target="../media/image221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9" Type="http://schemas.openxmlformats.org/officeDocument/2006/relationships/image" Target="../media/image67.png"/><Relationship Id="rId109" Type="http://schemas.openxmlformats.org/officeDocument/2006/relationships/image" Target="../media/image137.png"/><Relationship Id="rId34" Type="http://schemas.openxmlformats.org/officeDocument/2006/relationships/image" Target="../media/image62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6" Type="http://schemas.openxmlformats.org/officeDocument/2006/relationships/image" Target="../media/image104.png"/><Relationship Id="rId97" Type="http://schemas.openxmlformats.org/officeDocument/2006/relationships/image" Target="../media/image125.png"/><Relationship Id="rId104" Type="http://schemas.openxmlformats.org/officeDocument/2006/relationships/image" Target="../media/image132.png"/><Relationship Id="rId120" Type="http://schemas.openxmlformats.org/officeDocument/2006/relationships/image" Target="../media/image148.png"/><Relationship Id="rId125" Type="http://schemas.openxmlformats.org/officeDocument/2006/relationships/image" Target="../media/image153.png"/><Relationship Id="rId141" Type="http://schemas.openxmlformats.org/officeDocument/2006/relationships/image" Target="../media/image169.png"/><Relationship Id="rId146" Type="http://schemas.openxmlformats.org/officeDocument/2006/relationships/image" Target="../media/image174.png"/><Relationship Id="rId167" Type="http://schemas.openxmlformats.org/officeDocument/2006/relationships/image" Target="../media/image195.png"/><Relationship Id="rId188" Type="http://schemas.openxmlformats.org/officeDocument/2006/relationships/image" Target="../media/image216.png"/><Relationship Id="rId7" Type="http://schemas.openxmlformats.org/officeDocument/2006/relationships/image" Target="../media/image35.png"/><Relationship Id="rId71" Type="http://schemas.openxmlformats.org/officeDocument/2006/relationships/image" Target="../media/image99.png"/><Relationship Id="rId92" Type="http://schemas.openxmlformats.org/officeDocument/2006/relationships/image" Target="../media/image120.png"/><Relationship Id="rId162" Type="http://schemas.openxmlformats.org/officeDocument/2006/relationships/image" Target="../media/image190.png"/><Relationship Id="rId183" Type="http://schemas.openxmlformats.org/officeDocument/2006/relationships/image" Target="../media/image211.png"/><Relationship Id="rId2" Type="http://schemas.openxmlformats.org/officeDocument/2006/relationships/image" Target="../media/image1.png"/><Relationship Id="rId29" Type="http://schemas.openxmlformats.org/officeDocument/2006/relationships/image" Target="../media/image57.png"/><Relationship Id="rId24" Type="http://schemas.openxmlformats.org/officeDocument/2006/relationships/image" Target="../media/image52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66" Type="http://schemas.openxmlformats.org/officeDocument/2006/relationships/image" Target="../media/image94.png"/><Relationship Id="rId87" Type="http://schemas.openxmlformats.org/officeDocument/2006/relationships/image" Target="../media/image115.png"/><Relationship Id="rId110" Type="http://schemas.openxmlformats.org/officeDocument/2006/relationships/image" Target="../media/image138.png"/><Relationship Id="rId115" Type="http://schemas.openxmlformats.org/officeDocument/2006/relationships/image" Target="../media/image143.png"/><Relationship Id="rId131" Type="http://schemas.openxmlformats.org/officeDocument/2006/relationships/image" Target="../media/image159.png"/><Relationship Id="rId136" Type="http://schemas.openxmlformats.org/officeDocument/2006/relationships/image" Target="../media/image164.png"/><Relationship Id="rId157" Type="http://schemas.openxmlformats.org/officeDocument/2006/relationships/image" Target="../media/image185.png"/><Relationship Id="rId178" Type="http://schemas.openxmlformats.org/officeDocument/2006/relationships/image" Target="../media/image206.png"/><Relationship Id="rId61" Type="http://schemas.openxmlformats.org/officeDocument/2006/relationships/image" Target="../media/image89.png"/><Relationship Id="rId82" Type="http://schemas.openxmlformats.org/officeDocument/2006/relationships/image" Target="../media/image110.png"/><Relationship Id="rId152" Type="http://schemas.openxmlformats.org/officeDocument/2006/relationships/image" Target="../media/image180.png"/><Relationship Id="rId173" Type="http://schemas.openxmlformats.org/officeDocument/2006/relationships/image" Target="../media/image201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56" Type="http://schemas.openxmlformats.org/officeDocument/2006/relationships/image" Target="../media/image84.png"/><Relationship Id="rId77" Type="http://schemas.openxmlformats.org/officeDocument/2006/relationships/image" Target="../media/image105.png"/><Relationship Id="rId100" Type="http://schemas.openxmlformats.org/officeDocument/2006/relationships/image" Target="../media/image128.png"/><Relationship Id="rId105" Type="http://schemas.openxmlformats.org/officeDocument/2006/relationships/image" Target="../media/image133.png"/><Relationship Id="rId126" Type="http://schemas.openxmlformats.org/officeDocument/2006/relationships/image" Target="../media/image154.png"/><Relationship Id="rId147" Type="http://schemas.openxmlformats.org/officeDocument/2006/relationships/image" Target="../media/image175.png"/><Relationship Id="rId168" Type="http://schemas.openxmlformats.org/officeDocument/2006/relationships/image" Target="../media/image196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93" Type="http://schemas.openxmlformats.org/officeDocument/2006/relationships/image" Target="../media/image121.png"/><Relationship Id="rId98" Type="http://schemas.openxmlformats.org/officeDocument/2006/relationships/image" Target="../media/image126.png"/><Relationship Id="rId121" Type="http://schemas.openxmlformats.org/officeDocument/2006/relationships/image" Target="../media/image149.png"/><Relationship Id="rId142" Type="http://schemas.openxmlformats.org/officeDocument/2006/relationships/image" Target="../media/image170.png"/><Relationship Id="rId163" Type="http://schemas.openxmlformats.org/officeDocument/2006/relationships/image" Target="../media/image191.png"/><Relationship Id="rId184" Type="http://schemas.openxmlformats.org/officeDocument/2006/relationships/image" Target="../media/image212.png"/><Relationship Id="rId189" Type="http://schemas.openxmlformats.org/officeDocument/2006/relationships/image" Target="../media/image217.png"/><Relationship Id="rId3" Type="http://schemas.openxmlformats.org/officeDocument/2006/relationships/image" Target="../media/image31.png"/><Relationship Id="rId25" Type="http://schemas.openxmlformats.org/officeDocument/2006/relationships/image" Target="../media/image53.png"/><Relationship Id="rId46" Type="http://schemas.openxmlformats.org/officeDocument/2006/relationships/image" Target="../media/image74.png"/><Relationship Id="rId67" Type="http://schemas.openxmlformats.org/officeDocument/2006/relationships/image" Target="../media/image95.png"/><Relationship Id="rId116" Type="http://schemas.openxmlformats.org/officeDocument/2006/relationships/image" Target="../media/image144.png"/><Relationship Id="rId137" Type="http://schemas.openxmlformats.org/officeDocument/2006/relationships/image" Target="../media/image165.png"/><Relationship Id="rId158" Type="http://schemas.openxmlformats.org/officeDocument/2006/relationships/image" Target="../media/image186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62" Type="http://schemas.openxmlformats.org/officeDocument/2006/relationships/image" Target="../media/image90.png"/><Relationship Id="rId83" Type="http://schemas.openxmlformats.org/officeDocument/2006/relationships/image" Target="../media/image111.png"/><Relationship Id="rId88" Type="http://schemas.openxmlformats.org/officeDocument/2006/relationships/image" Target="../media/image116.png"/><Relationship Id="rId111" Type="http://schemas.openxmlformats.org/officeDocument/2006/relationships/image" Target="../media/image139.png"/><Relationship Id="rId132" Type="http://schemas.openxmlformats.org/officeDocument/2006/relationships/image" Target="../media/image160.png"/><Relationship Id="rId153" Type="http://schemas.openxmlformats.org/officeDocument/2006/relationships/image" Target="../media/image181.png"/><Relationship Id="rId174" Type="http://schemas.openxmlformats.org/officeDocument/2006/relationships/image" Target="../media/image202.png"/><Relationship Id="rId179" Type="http://schemas.openxmlformats.org/officeDocument/2006/relationships/image" Target="../media/image207.png"/><Relationship Id="rId190" Type="http://schemas.openxmlformats.org/officeDocument/2006/relationships/image" Target="../media/image218.png"/><Relationship Id="rId15" Type="http://schemas.openxmlformats.org/officeDocument/2006/relationships/image" Target="../media/image43.png"/><Relationship Id="rId36" Type="http://schemas.openxmlformats.org/officeDocument/2006/relationships/image" Target="../media/image64.png"/><Relationship Id="rId57" Type="http://schemas.openxmlformats.org/officeDocument/2006/relationships/image" Target="../media/image85.png"/><Relationship Id="rId106" Type="http://schemas.openxmlformats.org/officeDocument/2006/relationships/image" Target="../media/image134.png"/><Relationship Id="rId127" Type="http://schemas.openxmlformats.org/officeDocument/2006/relationships/image" Target="../media/image155.png"/><Relationship Id="rId10" Type="http://schemas.openxmlformats.org/officeDocument/2006/relationships/image" Target="../media/image38.png"/><Relationship Id="rId31" Type="http://schemas.openxmlformats.org/officeDocument/2006/relationships/image" Target="../media/image59.png"/><Relationship Id="rId52" Type="http://schemas.openxmlformats.org/officeDocument/2006/relationships/image" Target="../media/image80.png"/><Relationship Id="rId73" Type="http://schemas.openxmlformats.org/officeDocument/2006/relationships/image" Target="../media/image101.png"/><Relationship Id="rId78" Type="http://schemas.openxmlformats.org/officeDocument/2006/relationships/image" Target="../media/image106.png"/><Relationship Id="rId94" Type="http://schemas.openxmlformats.org/officeDocument/2006/relationships/image" Target="../media/image122.png"/><Relationship Id="rId99" Type="http://schemas.openxmlformats.org/officeDocument/2006/relationships/image" Target="../media/image127.png"/><Relationship Id="rId101" Type="http://schemas.openxmlformats.org/officeDocument/2006/relationships/image" Target="../media/image129.png"/><Relationship Id="rId122" Type="http://schemas.openxmlformats.org/officeDocument/2006/relationships/image" Target="../media/image150.png"/><Relationship Id="rId143" Type="http://schemas.openxmlformats.org/officeDocument/2006/relationships/image" Target="../media/image171.png"/><Relationship Id="rId148" Type="http://schemas.openxmlformats.org/officeDocument/2006/relationships/image" Target="../media/image176.png"/><Relationship Id="rId164" Type="http://schemas.openxmlformats.org/officeDocument/2006/relationships/image" Target="../media/image192.png"/><Relationship Id="rId169" Type="http://schemas.openxmlformats.org/officeDocument/2006/relationships/image" Target="../media/image197.png"/><Relationship Id="rId185" Type="http://schemas.openxmlformats.org/officeDocument/2006/relationships/image" Target="../media/image21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80" Type="http://schemas.openxmlformats.org/officeDocument/2006/relationships/image" Target="../media/image208.png"/><Relationship Id="rId26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5.png"/><Relationship Id="rId21" Type="http://schemas.openxmlformats.org/officeDocument/2006/relationships/image" Target="../media/image240.png"/><Relationship Id="rId42" Type="http://schemas.openxmlformats.org/officeDocument/2006/relationships/image" Target="../media/image261.png"/><Relationship Id="rId47" Type="http://schemas.openxmlformats.org/officeDocument/2006/relationships/image" Target="../media/image266.png"/><Relationship Id="rId63" Type="http://schemas.openxmlformats.org/officeDocument/2006/relationships/image" Target="../media/image282.png"/><Relationship Id="rId68" Type="http://schemas.openxmlformats.org/officeDocument/2006/relationships/image" Target="../media/image287.png"/><Relationship Id="rId84" Type="http://schemas.openxmlformats.org/officeDocument/2006/relationships/image" Target="../media/image303.png"/><Relationship Id="rId89" Type="http://schemas.openxmlformats.org/officeDocument/2006/relationships/image" Target="../media/image308.png"/><Relationship Id="rId2" Type="http://schemas.openxmlformats.org/officeDocument/2006/relationships/image" Target="../media/image1.png"/><Relationship Id="rId16" Type="http://schemas.openxmlformats.org/officeDocument/2006/relationships/image" Target="../media/image235.png"/><Relationship Id="rId29" Type="http://schemas.openxmlformats.org/officeDocument/2006/relationships/image" Target="../media/image248.png"/><Relationship Id="rId107" Type="http://schemas.openxmlformats.org/officeDocument/2006/relationships/image" Target="../media/image326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9.png"/><Relationship Id="rId45" Type="http://schemas.openxmlformats.org/officeDocument/2006/relationships/image" Target="../media/image264.png"/><Relationship Id="rId53" Type="http://schemas.openxmlformats.org/officeDocument/2006/relationships/image" Target="../media/image272.png"/><Relationship Id="rId58" Type="http://schemas.openxmlformats.org/officeDocument/2006/relationships/image" Target="../media/image277.png"/><Relationship Id="rId66" Type="http://schemas.openxmlformats.org/officeDocument/2006/relationships/image" Target="../media/image285.png"/><Relationship Id="rId74" Type="http://schemas.openxmlformats.org/officeDocument/2006/relationships/image" Target="../media/image293.png"/><Relationship Id="rId79" Type="http://schemas.openxmlformats.org/officeDocument/2006/relationships/image" Target="../media/image298.png"/><Relationship Id="rId87" Type="http://schemas.openxmlformats.org/officeDocument/2006/relationships/image" Target="../media/image306.png"/><Relationship Id="rId102" Type="http://schemas.openxmlformats.org/officeDocument/2006/relationships/image" Target="../media/image321.png"/><Relationship Id="rId5" Type="http://schemas.openxmlformats.org/officeDocument/2006/relationships/image" Target="../media/image224.png"/><Relationship Id="rId61" Type="http://schemas.openxmlformats.org/officeDocument/2006/relationships/image" Target="../media/image280.png"/><Relationship Id="rId82" Type="http://schemas.openxmlformats.org/officeDocument/2006/relationships/image" Target="../media/image301.png"/><Relationship Id="rId90" Type="http://schemas.openxmlformats.org/officeDocument/2006/relationships/image" Target="../media/image309.png"/><Relationship Id="rId95" Type="http://schemas.openxmlformats.org/officeDocument/2006/relationships/image" Target="../media/image314.png"/><Relationship Id="rId19" Type="http://schemas.openxmlformats.org/officeDocument/2006/relationships/image" Target="../media/image23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43" Type="http://schemas.openxmlformats.org/officeDocument/2006/relationships/image" Target="../media/image262.png"/><Relationship Id="rId48" Type="http://schemas.openxmlformats.org/officeDocument/2006/relationships/image" Target="../media/image267.png"/><Relationship Id="rId56" Type="http://schemas.openxmlformats.org/officeDocument/2006/relationships/image" Target="../media/image275.png"/><Relationship Id="rId64" Type="http://schemas.openxmlformats.org/officeDocument/2006/relationships/image" Target="../media/image283.png"/><Relationship Id="rId69" Type="http://schemas.openxmlformats.org/officeDocument/2006/relationships/image" Target="../media/image288.png"/><Relationship Id="rId77" Type="http://schemas.openxmlformats.org/officeDocument/2006/relationships/image" Target="../media/image296.png"/><Relationship Id="rId100" Type="http://schemas.openxmlformats.org/officeDocument/2006/relationships/image" Target="../media/image319.png"/><Relationship Id="rId105" Type="http://schemas.openxmlformats.org/officeDocument/2006/relationships/image" Target="../media/image324.png"/><Relationship Id="rId8" Type="http://schemas.openxmlformats.org/officeDocument/2006/relationships/image" Target="../media/image227.png"/><Relationship Id="rId51" Type="http://schemas.openxmlformats.org/officeDocument/2006/relationships/image" Target="../media/image270.png"/><Relationship Id="rId72" Type="http://schemas.openxmlformats.org/officeDocument/2006/relationships/image" Target="../media/image291.png"/><Relationship Id="rId80" Type="http://schemas.openxmlformats.org/officeDocument/2006/relationships/image" Target="../media/image299.png"/><Relationship Id="rId85" Type="http://schemas.openxmlformats.org/officeDocument/2006/relationships/image" Target="../media/image304.png"/><Relationship Id="rId93" Type="http://schemas.openxmlformats.org/officeDocument/2006/relationships/image" Target="../media/image312.png"/><Relationship Id="rId98" Type="http://schemas.openxmlformats.org/officeDocument/2006/relationships/image" Target="../media/image317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Relationship Id="rId46" Type="http://schemas.openxmlformats.org/officeDocument/2006/relationships/image" Target="../media/image265.png"/><Relationship Id="rId59" Type="http://schemas.openxmlformats.org/officeDocument/2006/relationships/image" Target="../media/image278.png"/><Relationship Id="rId67" Type="http://schemas.openxmlformats.org/officeDocument/2006/relationships/image" Target="../media/image286.png"/><Relationship Id="rId103" Type="http://schemas.openxmlformats.org/officeDocument/2006/relationships/image" Target="../media/image322.png"/><Relationship Id="rId108" Type="http://schemas.openxmlformats.org/officeDocument/2006/relationships/image" Target="../media/image327.png"/><Relationship Id="rId20" Type="http://schemas.openxmlformats.org/officeDocument/2006/relationships/image" Target="../media/image239.png"/><Relationship Id="rId41" Type="http://schemas.openxmlformats.org/officeDocument/2006/relationships/image" Target="../media/image260.png"/><Relationship Id="rId54" Type="http://schemas.openxmlformats.org/officeDocument/2006/relationships/image" Target="../media/image273.png"/><Relationship Id="rId62" Type="http://schemas.openxmlformats.org/officeDocument/2006/relationships/image" Target="../media/image281.png"/><Relationship Id="rId70" Type="http://schemas.openxmlformats.org/officeDocument/2006/relationships/image" Target="../media/image289.png"/><Relationship Id="rId75" Type="http://schemas.openxmlformats.org/officeDocument/2006/relationships/image" Target="../media/image294.png"/><Relationship Id="rId83" Type="http://schemas.openxmlformats.org/officeDocument/2006/relationships/image" Target="../media/image302.png"/><Relationship Id="rId88" Type="http://schemas.openxmlformats.org/officeDocument/2006/relationships/image" Target="../media/image307.png"/><Relationship Id="rId91" Type="http://schemas.openxmlformats.org/officeDocument/2006/relationships/image" Target="../media/image310.png"/><Relationship Id="rId96" Type="http://schemas.openxmlformats.org/officeDocument/2006/relationships/image" Target="../media/image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49" Type="http://schemas.openxmlformats.org/officeDocument/2006/relationships/image" Target="../media/image268.png"/><Relationship Id="rId57" Type="http://schemas.openxmlformats.org/officeDocument/2006/relationships/image" Target="../media/image276.png"/><Relationship Id="rId106" Type="http://schemas.openxmlformats.org/officeDocument/2006/relationships/image" Target="../media/image325.png"/><Relationship Id="rId10" Type="http://schemas.openxmlformats.org/officeDocument/2006/relationships/image" Target="../media/image229.png"/><Relationship Id="rId31" Type="http://schemas.openxmlformats.org/officeDocument/2006/relationships/image" Target="../media/image250.png"/><Relationship Id="rId44" Type="http://schemas.openxmlformats.org/officeDocument/2006/relationships/image" Target="../media/image263.png"/><Relationship Id="rId52" Type="http://schemas.openxmlformats.org/officeDocument/2006/relationships/image" Target="../media/image271.png"/><Relationship Id="rId60" Type="http://schemas.openxmlformats.org/officeDocument/2006/relationships/image" Target="../media/image279.png"/><Relationship Id="rId65" Type="http://schemas.openxmlformats.org/officeDocument/2006/relationships/image" Target="../media/image284.png"/><Relationship Id="rId73" Type="http://schemas.openxmlformats.org/officeDocument/2006/relationships/image" Target="../media/image292.png"/><Relationship Id="rId78" Type="http://schemas.openxmlformats.org/officeDocument/2006/relationships/image" Target="../media/image297.png"/><Relationship Id="rId81" Type="http://schemas.openxmlformats.org/officeDocument/2006/relationships/image" Target="../media/image300.png"/><Relationship Id="rId86" Type="http://schemas.openxmlformats.org/officeDocument/2006/relationships/image" Target="../media/image305.png"/><Relationship Id="rId94" Type="http://schemas.openxmlformats.org/officeDocument/2006/relationships/image" Target="../media/image313.png"/><Relationship Id="rId99" Type="http://schemas.openxmlformats.org/officeDocument/2006/relationships/image" Target="../media/image318.png"/><Relationship Id="rId101" Type="http://schemas.openxmlformats.org/officeDocument/2006/relationships/image" Target="../media/image32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9" Type="http://schemas.openxmlformats.org/officeDocument/2006/relationships/image" Target="../media/image258.png"/><Relationship Id="rId109" Type="http://schemas.openxmlformats.org/officeDocument/2006/relationships/image" Target="../media/image328.png"/><Relationship Id="rId34" Type="http://schemas.openxmlformats.org/officeDocument/2006/relationships/image" Target="../media/image253.png"/><Relationship Id="rId50" Type="http://schemas.openxmlformats.org/officeDocument/2006/relationships/image" Target="../media/image269.png"/><Relationship Id="rId55" Type="http://schemas.openxmlformats.org/officeDocument/2006/relationships/image" Target="../media/image274.png"/><Relationship Id="rId76" Type="http://schemas.openxmlformats.org/officeDocument/2006/relationships/image" Target="../media/image295.png"/><Relationship Id="rId97" Type="http://schemas.openxmlformats.org/officeDocument/2006/relationships/image" Target="../media/image316.png"/><Relationship Id="rId104" Type="http://schemas.openxmlformats.org/officeDocument/2006/relationships/image" Target="../media/image323.png"/><Relationship Id="rId7" Type="http://schemas.openxmlformats.org/officeDocument/2006/relationships/image" Target="../media/image226.png"/><Relationship Id="rId71" Type="http://schemas.openxmlformats.org/officeDocument/2006/relationships/image" Target="../media/image290.png"/><Relationship Id="rId92" Type="http://schemas.openxmlformats.org/officeDocument/2006/relationships/image" Target="../media/image31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8.png"/><Relationship Id="rId117" Type="http://schemas.openxmlformats.org/officeDocument/2006/relationships/image" Target="../media/image442.png"/><Relationship Id="rId21" Type="http://schemas.openxmlformats.org/officeDocument/2006/relationships/image" Target="../media/image347.png"/><Relationship Id="rId42" Type="http://schemas.openxmlformats.org/officeDocument/2006/relationships/image" Target="../media/image367.png"/><Relationship Id="rId47" Type="http://schemas.openxmlformats.org/officeDocument/2006/relationships/image" Target="../media/image372.png"/><Relationship Id="rId63" Type="http://schemas.openxmlformats.org/officeDocument/2006/relationships/image" Target="../media/image388.png"/><Relationship Id="rId68" Type="http://schemas.openxmlformats.org/officeDocument/2006/relationships/image" Target="../media/image393.png"/><Relationship Id="rId84" Type="http://schemas.openxmlformats.org/officeDocument/2006/relationships/image" Target="../media/image409.png"/><Relationship Id="rId89" Type="http://schemas.openxmlformats.org/officeDocument/2006/relationships/image" Target="../media/image414.png"/><Relationship Id="rId112" Type="http://schemas.openxmlformats.org/officeDocument/2006/relationships/image" Target="../media/image437.png"/><Relationship Id="rId16" Type="http://schemas.openxmlformats.org/officeDocument/2006/relationships/image" Target="../media/image342.png"/><Relationship Id="rId107" Type="http://schemas.openxmlformats.org/officeDocument/2006/relationships/image" Target="../media/image432.png"/><Relationship Id="rId11" Type="http://schemas.openxmlformats.org/officeDocument/2006/relationships/image" Target="../media/image337.png"/><Relationship Id="rId32" Type="http://schemas.openxmlformats.org/officeDocument/2006/relationships/image" Target="../media/image357.png"/><Relationship Id="rId37" Type="http://schemas.openxmlformats.org/officeDocument/2006/relationships/image" Target="../media/image362.png"/><Relationship Id="rId53" Type="http://schemas.openxmlformats.org/officeDocument/2006/relationships/image" Target="../media/image378.png"/><Relationship Id="rId58" Type="http://schemas.openxmlformats.org/officeDocument/2006/relationships/image" Target="../media/image383.png"/><Relationship Id="rId74" Type="http://schemas.openxmlformats.org/officeDocument/2006/relationships/image" Target="../media/image399.png"/><Relationship Id="rId79" Type="http://schemas.openxmlformats.org/officeDocument/2006/relationships/image" Target="../media/image404.png"/><Relationship Id="rId102" Type="http://schemas.openxmlformats.org/officeDocument/2006/relationships/image" Target="../media/image427.png"/><Relationship Id="rId123" Type="http://schemas.openxmlformats.org/officeDocument/2006/relationships/image" Target="../media/image448.png"/><Relationship Id="rId128" Type="http://schemas.openxmlformats.org/officeDocument/2006/relationships/image" Target="../media/image453.png"/><Relationship Id="rId5" Type="http://schemas.openxmlformats.org/officeDocument/2006/relationships/image" Target="../media/image331.png"/><Relationship Id="rId90" Type="http://schemas.openxmlformats.org/officeDocument/2006/relationships/image" Target="../media/image415.png"/><Relationship Id="rId95" Type="http://schemas.openxmlformats.org/officeDocument/2006/relationships/image" Target="../media/image420.png"/><Relationship Id="rId19" Type="http://schemas.openxmlformats.org/officeDocument/2006/relationships/image" Target="../media/image34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2.png"/><Relationship Id="rId30" Type="http://schemas.openxmlformats.org/officeDocument/2006/relationships/image" Target="../media/image355.png"/><Relationship Id="rId35" Type="http://schemas.openxmlformats.org/officeDocument/2006/relationships/image" Target="../media/image360.png"/><Relationship Id="rId43" Type="http://schemas.openxmlformats.org/officeDocument/2006/relationships/image" Target="../media/image368.png"/><Relationship Id="rId48" Type="http://schemas.openxmlformats.org/officeDocument/2006/relationships/image" Target="../media/image373.png"/><Relationship Id="rId56" Type="http://schemas.openxmlformats.org/officeDocument/2006/relationships/image" Target="../media/image381.png"/><Relationship Id="rId64" Type="http://schemas.openxmlformats.org/officeDocument/2006/relationships/image" Target="../media/image389.png"/><Relationship Id="rId69" Type="http://schemas.openxmlformats.org/officeDocument/2006/relationships/image" Target="../media/image394.png"/><Relationship Id="rId77" Type="http://schemas.openxmlformats.org/officeDocument/2006/relationships/image" Target="../media/image402.png"/><Relationship Id="rId100" Type="http://schemas.openxmlformats.org/officeDocument/2006/relationships/image" Target="../media/image425.png"/><Relationship Id="rId105" Type="http://schemas.openxmlformats.org/officeDocument/2006/relationships/image" Target="../media/image430.png"/><Relationship Id="rId113" Type="http://schemas.openxmlformats.org/officeDocument/2006/relationships/image" Target="../media/image438.png"/><Relationship Id="rId118" Type="http://schemas.openxmlformats.org/officeDocument/2006/relationships/image" Target="../media/image443.png"/><Relationship Id="rId126" Type="http://schemas.openxmlformats.org/officeDocument/2006/relationships/image" Target="../media/image451.png"/><Relationship Id="rId8" Type="http://schemas.openxmlformats.org/officeDocument/2006/relationships/image" Target="../media/image334.png"/><Relationship Id="rId51" Type="http://schemas.openxmlformats.org/officeDocument/2006/relationships/image" Target="../media/image376.png"/><Relationship Id="rId72" Type="http://schemas.openxmlformats.org/officeDocument/2006/relationships/image" Target="../media/image397.png"/><Relationship Id="rId80" Type="http://schemas.openxmlformats.org/officeDocument/2006/relationships/image" Target="../media/image405.png"/><Relationship Id="rId85" Type="http://schemas.openxmlformats.org/officeDocument/2006/relationships/image" Target="../media/image410.png"/><Relationship Id="rId93" Type="http://schemas.openxmlformats.org/officeDocument/2006/relationships/image" Target="../media/image418.png"/><Relationship Id="rId98" Type="http://schemas.openxmlformats.org/officeDocument/2006/relationships/image" Target="../media/image423.png"/><Relationship Id="rId121" Type="http://schemas.openxmlformats.org/officeDocument/2006/relationships/image" Target="../media/image446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8.png"/><Relationship Id="rId38" Type="http://schemas.openxmlformats.org/officeDocument/2006/relationships/image" Target="../media/image363.png"/><Relationship Id="rId46" Type="http://schemas.openxmlformats.org/officeDocument/2006/relationships/image" Target="../media/image371.png"/><Relationship Id="rId59" Type="http://schemas.openxmlformats.org/officeDocument/2006/relationships/image" Target="../media/image384.png"/><Relationship Id="rId67" Type="http://schemas.openxmlformats.org/officeDocument/2006/relationships/image" Target="../media/image392.png"/><Relationship Id="rId103" Type="http://schemas.openxmlformats.org/officeDocument/2006/relationships/image" Target="../media/image428.png"/><Relationship Id="rId108" Type="http://schemas.openxmlformats.org/officeDocument/2006/relationships/image" Target="../media/image433.png"/><Relationship Id="rId116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image" Target="../media/image454.png"/><Relationship Id="rId20" Type="http://schemas.openxmlformats.org/officeDocument/2006/relationships/image" Target="../media/image346.png"/><Relationship Id="rId41" Type="http://schemas.openxmlformats.org/officeDocument/2006/relationships/image" Target="../media/image366.png"/><Relationship Id="rId54" Type="http://schemas.openxmlformats.org/officeDocument/2006/relationships/image" Target="../media/image379.png"/><Relationship Id="rId62" Type="http://schemas.openxmlformats.org/officeDocument/2006/relationships/image" Target="../media/image387.png"/><Relationship Id="rId70" Type="http://schemas.openxmlformats.org/officeDocument/2006/relationships/image" Target="../media/image395.png"/><Relationship Id="rId75" Type="http://schemas.openxmlformats.org/officeDocument/2006/relationships/image" Target="../media/image400.png"/><Relationship Id="rId83" Type="http://schemas.openxmlformats.org/officeDocument/2006/relationships/image" Target="../media/image408.png"/><Relationship Id="rId88" Type="http://schemas.openxmlformats.org/officeDocument/2006/relationships/image" Target="../media/image413.png"/><Relationship Id="rId91" Type="http://schemas.openxmlformats.org/officeDocument/2006/relationships/image" Target="../media/image416.png"/><Relationship Id="rId96" Type="http://schemas.openxmlformats.org/officeDocument/2006/relationships/image" Target="../media/image421.png"/><Relationship Id="rId111" Type="http://schemas.openxmlformats.org/officeDocument/2006/relationships/image" Target="../media/image4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2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3.png"/><Relationship Id="rId36" Type="http://schemas.openxmlformats.org/officeDocument/2006/relationships/image" Target="../media/image361.png"/><Relationship Id="rId49" Type="http://schemas.openxmlformats.org/officeDocument/2006/relationships/image" Target="../media/image374.png"/><Relationship Id="rId57" Type="http://schemas.openxmlformats.org/officeDocument/2006/relationships/image" Target="../media/image382.png"/><Relationship Id="rId106" Type="http://schemas.openxmlformats.org/officeDocument/2006/relationships/image" Target="../media/image431.png"/><Relationship Id="rId114" Type="http://schemas.openxmlformats.org/officeDocument/2006/relationships/image" Target="../media/image439.png"/><Relationship Id="rId119" Type="http://schemas.openxmlformats.org/officeDocument/2006/relationships/image" Target="../media/image444.png"/><Relationship Id="rId127" Type="http://schemas.openxmlformats.org/officeDocument/2006/relationships/image" Target="../media/image452.png"/><Relationship Id="rId10" Type="http://schemas.openxmlformats.org/officeDocument/2006/relationships/image" Target="../media/image336.png"/><Relationship Id="rId31" Type="http://schemas.openxmlformats.org/officeDocument/2006/relationships/image" Target="../media/image356.png"/><Relationship Id="rId44" Type="http://schemas.openxmlformats.org/officeDocument/2006/relationships/image" Target="../media/image369.png"/><Relationship Id="rId52" Type="http://schemas.openxmlformats.org/officeDocument/2006/relationships/image" Target="../media/image377.png"/><Relationship Id="rId60" Type="http://schemas.openxmlformats.org/officeDocument/2006/relationships/image" Target="../media/image385.png"/><Relationship Id="rId65" Type="http://schemas.openxmlformats.org/officeDocument/2006/relationships/image" Target="../media/image390.png"/><Relationship Id="rId73" Type="http://schemas.openxmlformats.org/officeDocument/2006/relationships/image" Target="../media/image398.png"/><Relationship Id="rId78" Type="http://schemas.openxmlformats.org/officeDocument/2006/relationships/image" Target="../media/image403.png"/><Relationship Id="rId81" Type="http://schemas.openxmlformats.org/officeDocument/2006/relationships/image" Target="../media/image406.png"/><Relationship Id="rId86" Type="http://schemas.openxmlformats.org/officeDocument/2006/relationships/image" Target="../media/image411.png"/><Relationship Id="rId94" Type="http://schemas.openxmlformats.org/officeDocument/2006/relationships/image" Target="../media/image419.png"/><Relationship Id="rId99" Type="http://schemas.openxmlformats.org/officeDocument/2006/relationships/image" Target="../media/image424.png"/><Relationship Id="rId101" Type="http://schemas.openxmlformats.org/officeDocument/2006/relationships/image" Target="../media/image426.png"/><Relationship Id="rId122" Type="http://schemas.openxmlformats.org/officeDocument/2006/relationships/image" Target="../media/image447.png"/><Relationship Id="rId130" Type="http://schemas.openxmlformats.org/officeDocument/2006/relationships/image" Target="../media/image4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39" Type="http://schemas.openxmlformats.org/officeDocument/2006/relationships/image" Target="../media/image364.png"/><Relationship Id="rId109" Type="http://schemas.openxmlformats.org/officeDocument/2006/relationships/image" Target="../media/image434.png"/><Relationship Id="rId34" Type="http://schemas.openxmlformats.org/officeDocument/2006/relationships/image" Target="../media/image359.png"/><Relationship Id="rId50" Type="http://schemas.openxmlformats.org/officeDocument/2006/relationships/image" Target="../media/image375.png"/><Relationship Id="rId55" Type="http://schemas.openxmlformats.org/officeDocument/2006/relationships/image" Target="../media/image380.png"/><Relationship Id="rId76" Type="http://schemas.openxmlformats.org/officeDocument/2006/relationships/image" Target="../media/image401.png"/><Relationship Id="rId97" Type="http://schemas.openxmlformats.org/officeDocument/2006/relationships/image" Target="../media/image422.png"/><Relationship Id="rId104" Type="http://schemas.openxmlformats.org/officeDocument/2006/relationships/image" Target="../media/image429.png"/><Relationship Id="rId120" Type="http://schemas.openxmlformats.org/officeDocument/2006/relationships/image" Target="../media/image445.png"/><Relationship Id="rId125" Type="http://schemas.openxmlformats.org/officeDocument/2006/relationships/image" Target="../media/image450.png"/><Relationship Id="rId7" Type="http://schemas.openxmlformats.org/officeDocument/2006/relationships/image" Target="../media/image333.png"/><Relationship Id="rId71" Type="http://schemas.openxmlformats.org/officeDocument/2006/relationships/image" Target="../media/image396.png"/><Relationship Id="rId92" Type="http://schemas.openxmlformats.org/officeDocument/2006/relationships/image" Target="../media/image417.png"/><Relationship Id="rId2" Type="http://schemas.openxmlformats.org/officeDocument/2006/relationships/image" Target="../media/image1.png"/><Relationship Id="rId29" Type="http://schemas.openxmlformats.org/officeDocument/2006/relationships/image" Target="../media/image354.png"/><Relationship Id="rId24" Type="http://schemas.openxmlformats.org/officeDocument/2006/relationships/image" Target="../media/image350.png"/><Relationship Id="rId40" Type="http://schemas.openxmlformats.org/officeDocument/2006/relationships/image" Target="../media/image365.png"/><Relationship Id="rId45" Type="http://schemas.openxmlformats.org/officeDocument/2006/relationships/image" Target="../media/image370.png"/><Relationship Id="rId66" Type="http://schemas.openxmlformats.org/officeDocument/2006/relationships/image" Target="../media/image391.png"/><Relationship Id="rId87" Type="http://schemas.openxmlformats.org/officeDocument/2006/relationships/image" Target="../media/image412.png"/><Relationship Id="rId110" Type="http://schemas.openxmlformats.org/officeDocument/2006/relationships/image" Target="../media/image435.png"/><Relationship Id="rId115" Type="http://schemas.openxmlformats.org/officeDocument/2006/relationships/image" Target="../media/image440.png"/><Relationship Id="rId131" Type="http://schemas.openxmlformats.org/officeDocument/2006/relationships/image" Target="../media/image456.png"/><Relationship Id="rId61" Type="http://schemas.openxmlformats.org/officeDocument/2006/relationships/image" Target="../media/image386.png"/><Relationship Id="rId82" Type="http://schemas.openxmlformats.org/officeDocument/2006/relationships/image" Target="../media/image407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0.png"/><Relationship Id="rId21" Type="http://schemas.openxmlformats.org/officeDocument/2006/relationships/image" Target="../media/image475.png"/><Relationship Id="rId42" Type="http://schemas.openxmlformats.org/officeDocument/2006/relationships/image" Target="../media/image496.png"/><Relationship Id="rId47" Type="http://schemas.openxmlformats.org/officeDocument/2006/relationships/image" Target="../media/image501.png"/><Relationship Id="rId63" Type="http://schemas.openxmlformats.org/officeDocument/2006/relationships/image" Target="../media/image517.png"/><Relationship Id="rId68" Type="http://schemas.openxmlformats.org/officeDocument/2006/relationships/image" Target="../media/image522.png"/><Relationship Id="rId84" Type="http://schemas.openxmlformats.org/officeDocument/2006/relationships/image" Target="../media/image538.png"/><Relationship Id="rId89" Type="http://schemas.openxmlformats.org/officeDocument/2006/relationships/image" Target="../media/image543.png"/><Relationship Id="rId112" Type="http://schemas.openxmlformats.org/officeDocument/2006/relationships/image" Target="../media/image566.png"/><Relationship Id="rId16" Type="http://schemas.openxmlformats.org/officeDocument/2006/relationships/image" Target="../media/image470.png"/><Relationship Id="rId107" Type="http://schemas.openxmlformats.org/officeDocument/2006/relationships/image" Target="../media/image561.png"/><Relationship Id="rId11" Type="http://schemas.openxmlformats.org/officeDocument/2006/relationships/image" Target="../media/image465.png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91.png"/><Relationship Id="rId40" Type="http://schemas.openxmlformats.org/officeDocument/2006/relationships/image" Target="../media/image494.png"/><Relationship Id="rId45" Type="http://schemas.openxmlformats.org/officeDocument/2006/relationships/image" Target="../media/image499.png"/><Relationship Id="rId53" Type="http://schemas.openxmlformats.org/officeDocument/2006/relationships/image" Target="../media/image507.png"/><Relationship Id="rId58" Type="http://schemas.openxmlformats.org/officeDocument/2006/relationships/image" Target="../media/image512.png"/><Relationship Id="rId66" Type="http://schemas.openxmlformats.org/officeDocument/2006/relationships/image" Target="../media/image520.png"/><Relationship Id="rId74" Type="http://schemas.openxmlformats.org/officeDocument/2006/relationships/image" Target="../media/image528.png"/><Relationship Id="rId79" Type="http://schemas.openxmlformats.org/officeDocument/2006/relationships/image" Target="../media/image533.png"/><Relationship Id="rId87" Type="http://schemas.openxmlformats.org/officeDocument/2006/relationships/image" Target="../media/image541.png"/><Relationship Id="rId102" Type="http://schemas.openxmlformats.org/officeDocument/2006/relationships/image" Target="../media/image556.png"/><Relationship Id="rId110" Type="http://schemas.openxmlformats.org/officeDocument/2006/relationships/image" Target="../media/image564.png"/><Relationship Id="rId115" Type="http://schemas.openxmlformats.org/officeDocument/2006/relationships/image" Target="../media/image569.png"/><Relationship Id="rId5" Type="http://schemas.openxmlformats.org/officeDocument/2006/relationships/image" Target="../media/image459.png"/><Relationship Id="rId61" Type="http://schemas.openxmlformats.org/officeDocument/2006/relationships/image" Target="../media/image515.png"/><Relationship Id="rId82" Type="http://schemas.openxmlformats.org/officeDocument/2006/relationships/image" Target="../media/image536.png"/><Relationship Id="rId90" Type="http://schemas.openxmlformats.org/officeDocument/2006/relationships/image" Target="../media/image544.png"/><Relationship Id="rId95" Type="http://schemas.openxmlformats.org/officeDocument/2006/relationships/image" Target="../media/image549.png"/><Relationship Id="rId19" Type="http://schemas.openxmlformats.org/officeDocument/2006/relationships/image" Target="../media/image473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43" Type="http://schemas.openxmlformats.org/officeDocument/2006/relationships/image" Target="../media/image497.png"/><Relationship Id="rId48" Type="http://schemas.openxmlformats.org/officeDocument/2006/relationships/image" Target="../media/image502.png"/><Relationship Id="rId56" Type="http://schemas.openxmlformats.org/officeDocument/2006/relationships/image" Target="../media/image510.png"/><Relationship Id="rId64" Type="http://schemas.openxmlformats.org/officeDocument/2006/relationships/image" Target="../media/image518.png"/><Relationship Id="rId69" Type="http://schemas.openxmlformats.org/officeDocument/2006/relationships/image" Target="../media/image523.png"/><Relationship Id="rId77" Type="http://schemas.openxmlformats.org/officeDocument/2006/relationships/image" Target="../media/image531.png"/><Relationship Id="rId100" Type="http://schemas.openxmlformats.org/officeDocument/2006/relationships/image" Target="../media/image554.png"/><Relationship Id="rId105" Type="http://schemas.openxmlformats.org/officeDocument/2006/relationships/image" Target="../media/image559.png"/><Relationship Id="rId113" Type="http://schemas.openxmlformats.org/officeDocument/2006/relationships/image" Target="../media/image567.png"/><Relationship Id="rId8" Type="http://schemas.openxmlformats.org/officeDocument/2006/relationships/image" Target="../media/image462.png"/><Relationship Id="rId51" Type="http://schemas.openxmlformats.org/officeDocument/2006/relationships/image" Target="../media/image505.png"/><Relationship Id="rId72" Type="http://schemas.openxmlformats.org/officeDocument/2006/relationships/image" Target="../media/image526.png"/><Relationship Id="rId80" Type="http://schemas.openxmlformats.org/officeDocument/2006/relationships/image" Target="../media/image534.png"/><Relationship Id="rId85" Type="http://schemas.openxmlformats.org/officeDocument/2006/relationships/image" Target="../media/image539.png"/><Relationship Id="rId93" Type="http://schemas.openxmlformats.org/officeDocument/2006/relationships/image" Target="../media/image547.png"/><Relationship Id="rId98" Type="http://schemas.openxmlformats.org/officeDocument/2006/relationships/image" Target="../media/image552.png"/><Relationship Id="rId3" Type="http://schemas.openxmlformats.org/officeDocument/2006/relationships/image" Target="../media/image457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92.png"/><Relationship Id="rId46" Type="http://schemas.openxmlformats.org/officeDocument/2006/relationships/image" Target="../media/image500.png"/><Relationship Id="rId59" Type="http://schemas.openxmlformats.org/officeDocument/2006/relationships/image" Target="../media/image513.png"/><Relationship Id="rId67" Type="http://schemas.openxmlformats.org/officeDocument/2006/relationships/image" Target="../media/image521.png"/><Relationship Id="rId103" Type="http://schemas.openxmlformats.org/officeDocument/2006/relationships/image" Target="../media/image557.png"/><Relationship Id="rId108" Type="http://schemas.openxmlformats.org/officeDocument/2006/relationships/image" Target="../media/image562.png"/><Relationship Id="rId20" Type="http://schemas.openxmlformats.org/officeDocument/2006/relationships/image" Target="../media/image474.png"/><Relationship Id="rId41" Type="http://schemas.openxmlformats.org/officeDocument/2006/relationships/image" Target="../media/image495.png"/><Relationship Id="rId54" Type="http://schemas.openxmlformats.org/officeDocument/2006/relationships/image" Target="../media/image508.png"/><Relationship Id="rId62" Type="http://schemas.openxmlformats.org/officeDocument/2006/relationships/image" Target="../media/image516.png"/><Relationship Id="rId70" Type="http://schemas.openxmlformats.org/officeDocument/2006/relationships/image" Target="../media/image524.png"/><Relationship Id="rId75" Type="http://schemas.openxmlformats.org/officeDocument/2006/relationships/image" Target="../media/image529.png"/><Relationship Id="rId83" Type="http://schemas.openxmlformats.org/officeDocument/2006/relationships/image" Target="../media/image537.png"/><Relationship Id="rId88" Type="http://schemas.openxmlformats.org/officeDocument/2006/relationships/image" Target="../media/image542.png"/><Relationship Id="rId91" Type="http://schemas.openxmlformats.org/officeDocument/2006/relationships/image" Target="../media/image545.png"/><Relationship Id="rId96" Type="http://schemas.openxmlformats.org/officeDocument/2006/relationships/image" Target="../media/image550.png"/><Relationship Id="rId111" Type="http://schemas.openxmlformats.org/officeDocument/2006/relationships/image" Target="../media/image5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15" Type="http://schemas.openxmlformats.org/officeDocument/2006/relationships/image" Target="../media/image469.png"/><Relationship Id="rId23" Type="http://schemas.openxmlformats.org/officeDocument/2006/relationships/image" Target="../media/image47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49" Type="http://schemas.openxmlformats.org/officeDocument/2006/relationships/image" Target="../media/image503.png"/><Relationship Id="rId57" Type="http://schemas.openxmlformats.org/officeDocument/2006/relationships/image" Target="../media/image511.png"/><Relationship Id="rId106" Type="http://schemas.openxmlformats.org/officeDocument/2006/relationships/image" Target="../media/image560.png"/><Relationship Id="rId114" Type="http://schemas.openxmlformats.org/officeDocument/2006/relationships/image" Target="../media/image568.png"/><Relationship Id="rId10" Type="http://schemas.openxmlformats.org/officeDocument/2006/relationships/image" Target="../media/image464.png"/><Relationship Id="rId31" Type="http://schemas.openxmlformats.org/officeDocument/2006/relationships/image" Target="../media/image485.png"/><Relationship Id="rId44" Type="http://schemas.openxmlformats.org/officeDocument/2006/relationships/image" Target="../media/image498.png"/><Relationship Id="rId52" Type="http://schemas.openxmlformats.org/officeDocument/2006/relationships/image" Target="../media/image506.png"/><Relationship Id="rId60" Type="http://schemas.openxmlformats.org/officeDocument/2006/relationships/image" Target="../media/image514.png"/><Relationship Id="rId65" Type="http://schemas.openxmlformats.org/officeDocument/2006/relationships/image" Target="../media/image519.png"/><Relationship Id="rId73" Type="http://schemas.openxmlformats.org/officeDocument/2006/relationships/image" Target="../media/image527.png"/><Relationship Id="rId78" Type="http://schemas.openxmlformats.org/officeDocument/2006/relationships/image" Target="../media/image532.png"/><Relationship Id="rId81" Type="http://schemas.openxmlformats.org/officeDocument/2006/relationships/image" Target="../media/image535.png"/><Relationship Id="rId86" Type="http://schemas.openxmlformats.org/officeDocument/2006/relationships/image" Target="../media/image540.png"/><Relationship Id="rId94" Type="http://schemas.openxmlformats.org/officeDocument/2006/relationships/image" Target="../media/image548.png"/><Relationship Id="rId99" Type="http://schemas.openxmlformats.org/officeDocument/2006/relationships/image" Target="../media/image553.png"/><Relationship Id="rId101" Type="http://schemas.openxmlformats.org/officeDocument/2006/relationships/image" Target="../media/image555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39" Type="http://schemas.openxmlformats.org/officeDocument/2006/relationships/image" Target="../media/image493.png"/><Relationship Id="rId109" Type="http://schemas.openxmlformats.org/officeDocument/2006/relationships/image" Target="../media/image563.png"/><Relationship Id="rId34" Type="http://schemas.openxmlformats.org/officeDocument/2006/relationships/image" Target="../media/image488.png"/><Relationship Id="rId50" Type="http://schemas.openxmlformats.org/officeDocument/2006/relationships/image" Target="../media/image504.png"/><Relationship Id="rId55" Type="http://schemas.openxmlformats.org/officeDocument/2006/relationships/image" Target="../media/image509.png"/><Relationship Id="rId76" Type="http://schemas.openxmlformats.org/officeDocument/2006/relationships/image" Target="../media/image530.png"/><Relationship Id="rId97" Type="http://schemas.openxmlformats.org/officeDocument/2006/relationships/image" Target="../media/image551.png"/><Relationship Id="rId104" Type="http://schemas.openxmlformats.org/officeDocument/2006/relationships/image" Target="../media/image558.png"/><Relationship Id="rId7" Type="http://schemas.openxmlformats.org/officeDocument/2006/relationships/image" Target="../media/image461.png"/><Relationship Id="rId71" Type="http://schemas.openxmlformats.org/officeDocument/2006/relationships/image" Target="../media/image525.png"/><Relationship Id="rId92" Type="http://schemas.openxmlformats.org/officeDocument/2006/relationships/image" Target="../media/image546.png"/><Relationship Id="rId2" Type="http://schemas.openxmlformats.org/officeDocument/2006/relationships/image" Target="../media/image1.png"/><Relationship Id="rId29" Type="http://schemas.openxmlformats.org/officeDocument/2006/relationships/image" Target="../media/image48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1" Type="http://schemas.openxmlformats.org/officeDocument/2006/relationships/image" Target="../media/image588.png"/><Relationship Id="rId42" Type="http://schemas.openxmlformats.org/officeDocument/2006/relationships/image" Target="../media/image609.png"/><Relationship Id="rId63" Type="http://schemas.openxmlformats.org/officeDocument/2006/relationships/image" Target="../media/image630.png"/><Relationship Id="rId84" Type="http://schemas.openxmlformats.org/officeDocument/2006/relationships/image" Target="../media/image651.png"/><Relationship Id="rId138" Type="http://schemas.openxmlformats.org/officeDocument/2006/relationships/image" Target="../media/image704.png"/><Relationship Id="rId159" Type="http://schemas.openxmlformats.org/officeDocument/2006/relationships/image" Target="../media/image725.png"/><Relationship Id="rId170" Type="http://schemas.openxmlformats.org/officeDocument/2006/relationships/image" Target="../media/image736.png"/><Relationship Id="rId191" Type="http://schemas.openxmlformats.org/officeDocument/2006/relationships/image" Target="../media/image757.png"/><Relationship Id="rId205" Type="http://schemas.openxmlformats.org/officeDocument/2006/relationships/image" Target="../media/image771.png"/><Relationship Id="rId107" Type="http://schemas.openxmlformats.org/officeDocument/2006/relationships/image" Target="../media/image673.png"/><Relationship Id="rId11" Type="http://schemas.openxmlformats.org/officeDocument/2006/relationships/image" Target="../media/image578.png"/><Relationship Id="rId32" Type="http://schemas.openxmlformats.org/officeDocument/2006/relationships/image" Target="../media/image599.png"/><Relationship Id="rId53" Type="http://schemas.openxmlformats.org/officeDocument/2006/relationships/image" Target="../media/image620.png"/><Relationship Id="rId74" Type="http://schemas.openxmlformats.org/officeDocument/2006/relationships/image" Target="../media/image641.png"/><Relationship Id="rId128" Type="http://schemas.openxmlformats.org/officeDocument/2006/relationships/image" Target="../media/image694.png"/><Relationship Id="rId149" Type="http://schemas.openxmlformats.org/officeDocument/2006/relationships/image" Target="../media/image715.png"/><Relationship Id="rId5" Type="http://schemas.openxmlformats.org/officeDocument/2006/relationships/image" Target="../media/image572.png"/><Relationship Id="rId95" Type="http://schemas.openxmlformats.org/officeDocument/2006/relationships/image" Target="../media/image662.png"/><Relationship Id="rId160" Type="http://schemas.openxmlformats.org/officeDocument/2006/relationships/image" Target="../media/image726.png"/><Relationship Id="rId181" Type="http://schemas.openxmlformats.org/officeDocument/2006/relationships/image" Target="../media/image747.png"/><Relationship Id="rId216" Type="http://schemas.openxmlformats.org/officeDocument/2006/relationships/image" Target="../media/image782.png"/><Relationship Id="rId211" Type="http://schemas.openxmlformats.org/officeDocument/2006/relationships/image" Target="../media/image777.png"/><Relationship Id="rId22" Type="http://schemas.openxmlformats.org/officeDocument/2006/relationships/image" Target="../media/image589.png"/><Relationship Id="rId27" Type="http://schemas.openxmlformats.org/officeDocument/2006/relationships/image" Target="../media/image594.png"/><Relationship Id="rId43" Type="http://schemas.openxmlformats.org/officeDocument/2006/relationships/image" Target="../media/image610.png"/><Relationship Id="rId48" Type="http://schemas.openxmlformats.org/officeDocument/2006/relationships/image" Target="../media/image615.png"/><Relationship Id="rId64" Type="http://schemas.openxmlformats.org/officeDocument/2006/relationships/image" Target="../media/image631.png"/><Relationship Id="rId69" Type="http://schemas.openxmlformats.org/officeDocument/2006/relationships/image" Target="../media/image636.png"/><Relationship Id="rId113" Type="http://schemas.openxmlformats.org/officeDocument/2006/relationships/image" Target="../media/image679.png"/><Relationship Id="rId118" Type="http://schemas.openxmlformats.org/officeDocument/2006/relationships/image" Target="../media/image684.png"/><Relationship Id="rId134" Type="http://schemas.openxmlformats.org/officeDocument/2006/relationships/image" Target="../media/image700.png"/><Relationship Id="rId139" Type="http://schemas.openxmlformats.org/officeDocument/2006/relationships/image" Target="../media/image705.png"/><Relationship Id="rId80" Type="http://schemas.openxmlformats.org/officeDocument/2006/relationships/image" Target="../media/image647.png"/><Relationship Id="rId85" Type="http://schemas.openxmlformats.org/officeDocument/2006/relationships/image" Target="../media/image652.png"/><Relationship Id="rId150" Type="http://schemas.openxmlformats.org/officeDocument/2006/relationships/image" Target="../media/image716.png"/><Relationship Id="rId155" Type="http://schemas.openxmlformats.org/officeDocument/2006/relationships/image" Target="../media/image721.png"/><Relationship Id="rId171" Type="http://schemas.openxmlformats.org/officeDocument/2006/relationships/image" Target="../media/image737.png"/><Relationship Id="rId176" Type="http://schemas.openxmlformats.org/officeDocument/2006/relationships/image" Target="../media/image742.png"/><Relationship Id="rId192" Type="http://schemas.openxmlformats.org/officeDocument/2006/relationships/image" Target="../media/image758.png"/><Relationship Id="rId197" Type="http://schemas.openxmlformats.org/officeDocument/2006/relationships/image" Target="../media/image763.png"/><Relationship Id="rId206" Type="http://schemas.openxmlformats.org/officeDocument/2006/relationships/image" Target="../media/image772.png"/><Relationship Id="rId201" Type="http://schemas.openxmlformats.org/officeDocument/2006/relationships/image" Target="../media/image767.png"/><Relationship Id="rId222" Type="http://schemas.openxmlformats.org/officeDocument/2006/relationships/image" Target="../media/image788.png"/><Relationship Id="rId12" Type="http://schemas.openxmlformats.org/officeDocument/2006/relationships/image" Target="../media/image579.png"/><Relationship Id="rId17" Type="http://schemas.openxmlformats.org/officeDocument/2006/relationships/image" Target="../media/image584.png"/><Relationship Id="rId33" Type="http://schemas.openxmlformats.org/officeDocument/2006/relationships/image" Target="../media/image600.png"/><Relationship Id="rId38" Type="http://schemas.openxmlformats.org/officeDocument/2006/relationships/image" Target="../media/image605.png"/><Relationship Id="rId59" Type="http://schemas.openxmlformats.org/officeDocument/2006/relationships/image" Target="../media/image626.png"/><Relationship Id="rId103" Type="http://schemas.openxmlformats.org/officeDocument/2006/relationships/image" Target="../media/image670.png"/><Relationship Id="rId108" Type="http://schemas.openxmlformats.org/officeDocument/2006/relationships/image" Target="../media/image674.png"/><Relationship Id="rId124" Type="http://schemas.openxmlformats.org/officeDocument/2006/relationships/image" Target="../media/image690.png"/><Relationship Id="rId129" Type="http://schemas.openxmlformats.org/officeDocument/2006/relationships/image" Target="../media/image695.png"/><Relationship Id="rId54" Type="http://schemas.openxmlformats.org/officeDocument/2006/relationships/image" Target="../media/image621.png"/><Relationship Id="rId70" Type="http://schemas.openxmlformats.org/officeDocument/2006/relationships/image" Target="../media/image637.png"/><Relationship Id="rId75" Type="http://schemas.openxmlformats.org/officeDocument/2006/relationships/image" Target="../media/image642.png"/><Relationship Id="rId91" Type="http://schemas.openxmlformats.org/officeDocument/2006/relationships/image" Target="../media/image658.png"/><Relationship Id="rId96" Type="http://schemas.openxmlformats.org/officeDocument/2006/relationships/image" Target="../media/image663.png"/><Relationship Id="rId140" Type="http://schemas.openxmlformats.org/officeDocument/2006/relationships/image" Target="../media/image706.png"/><Relationship Id="rId145" Type="http://schemas.openxmlformats.org/officeDocument/2006/relationships/image" Target="../media/image711.png"/><Relationship Id="rId161" Type="http://schemas.openxmlformats.org/officeDocument/2006/relationships/image" Target="../media/image727.png"/><Relationship Id="rId166" Type="http://schemas.openxmlformats.org/officeDocument/2006/relationships/image" Target="../media/image732.png"/><Relationship Id="rId182" Type="http://schemas.openxmlformats.org/officeDocument/2006/relationships/image" Target="../media/image748.png"/><Relationship Id="rId187" Type="http://schemas.openxmlformats.org/officeDocument/2006/relationships/image" Target="../media/image753.png"/><Relationship Id="rId217" Type="http://schemas.openxmlformats.org/officeDocument/2006/relationships/image" Target="../media/image7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3.png"/><Relationship Id="rId212" Type="http://schemas.openxmlformats.org/officeDocument/2006/relationships/image" Target="../media/image778.png"/><Relationship Id="rId23" Type="http://schemas.openxmlformats.org/officeDocument/2006/relationships/image" Target="../media/image590.png"/><Relationship Id="rId28" Type="http://schemas.openxmlformats.org/officeDocument/2006/relationships/image" Target="../media/image595.png"/><Relationship Id="rId49" Type="http://schemas.openxmlformats.org/officeDocument/2006/relationships/image" Target="../media/image616.png"/><Relationship Id="rId114" Type="http://schemas.openxmlformats.org/officeDocument/2006/relationships/image" Target="../media/image680.png"/><Relationship Id="rId119" Type="http://schemas.openxmlformats.org/officeDocument/2006/relationships/image" Target="../media/image685.png"/><Relationship Id="rId44" Type="http://schemas.openxmlformats.org/officeDocument/2006/relationships/image" Target="../media/image611.png"/><Relationship Id="rId60" Type="http://schemas.openxmlformats.org/officeDocument/2006/relationships/image" Target="../media/image627.png"/><Relationship Id="rId65" Type="http://schemas.openxmlformats.org/officeDocument/2006/relationships/image" Target="../media/image632.png"/><Relationship Id="rId81" Type="http://schemas.openxmlformats.org/officeDocument/2006/relationships/image" Target="../media/image648.png"/><Relationship Id="rId86" Type="http://schemas.openxmlformats.org/officeDocument/2006/relationships/image" Target="../media/image653.png"/><Relationship Id="rId130" Type="http://schemas.openxmlformats.org/officeDocument/2006/relationships/image" Target="../media/image696.png"/><Relationship Id="rId135" Type="http://schemas.openxmlformats.org/officeDocument/2006/relationships/image" Target="../media/image701.png"/><Relationship Id="rId151" Type="http://schemas.openxmlformats.org/officeDocument/2006/relationships/image" Target="../media/image717.png"/><Relationship Id="rId156" Type="http://schemas.openxmlformats.org/officeDocument/2006/relationships/image" Target="../media/image722.png"/><Relationship Id="rId177" Type="http://schemas.openxmlformats.org/officeDocument/2006/relationships/image" Target="../media/image743.png"/><Relationship Id="rId198" Type="http://schemas.openxmlformats.org/officeDocument/2006/relationships/image" Target="../media/image764.png"/><Relationship Id="rId172" Type="http://schemas.openxmlformats.org/officeDocument/2006/relationships/image" Target="../media/image738.png"/><Relationship Id="rId193" Type="http://schemas.openxmlformats.org/officeDocument/2006/relationships/image" Target="../media/image759.png"/><Relationship Id="rId202" Type="http://schemas.openxmlformats.org/officeDocument/2006/relationships/image" Target="../media/image768.png"/><Relationship Id="rId207" Type="http://schemas.openxmlformats.org/officeDocument/2006/relationships/image" Target="../media/image773.png"/><Relationship Id="rId223" Type="http://schemas.openxmlformats.org/officeDocument/2006/relationships/image" Target="../media/image789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39" Type="http://schemas.openxmlformats.org/officeDocument/2006/relationships/image" Target="../media/image606.png"/><Relationship Id="rId109" Type="http://schemas.openxmlformats.org/officeDocument/2006/relationships/image" Target="../media/image675.png"/><Relationship Id="rId34" Type="http://schemas.openxmlformats.org/officeDocument/2006/relationships/image" Target="../media/image601.png"/><Relationship Id="rId50" Type="http://schemas.openxmlformats.org/officeDocument/2006/relationships/image" Target="../media/image617.png"/><Relationship Id="rId55" Type="http://schemas.openxmlformats.org/officeDocument/2006/relationships/image" Target="../media/image622.png"/><Relationship Id="rId76" Type="http://schemas.openxmlformats.org/officeDocument/2006/relationships/image" Target="../media/image643.png"/><Relationship Id="rId97" Type="http://schemas.openxmlformats.org/officeDocument/2006/relationships/image" Target="../media/image664.png"/><Relationship Id="rId104" Type="http://schemas.openxmlformats.org/officeDocument/2006/relationships/image" Target="../media/image564.png"/><Relationship Id="rId120" Type="http://schemas.openxmlformats.org/officeDocument/2006/relationships/image" Target="../media/image686.png"/><Relationship Id="rId125" Type="http://schemas.openxmlformats.org/officeDocument/2006/relationships/image" Target="../media/image691.png"/><Relationship Id="rId141" Type="http://schemas.openxmlformats.org/officeDocument/2006/relationships/image" Target="../media/image707.png"/><Relationship Id="rId146" Type="http://schemas.openxmlformats.org/officeDocument/2006/relationships/image" Target="../media/image712.png"/><Relationship Id="rId167" Type="http://schemas.openxmlformats.org/officeDocument/2006/relationships/image" Target="../media/image733.png"/><Relationship Id="rId188" Type="http://schemas.openxmlformats.org/officeDocument/2006/relationships/image" Target="../media/image754.png"/><Relationship Id="rId7" Type="http://schemas.openxmlformats.org/officeDocument/2006/relationships/image" Target="../media/image574.png"/><Relationship Id="rId71" Type="http://schemas.openxmlformats.org/officeDocument/2006/relationships/image" Target="../media/image638.png"/><Relationship Id="rId92" Type="http://schemas.openxmlformats.org/officeDocument/2006/relationships/image" Target="../media/image659.png"/><Relationship Id="rId162" Type="http://schemas.openxmlformats.org/officeDocument/2006/relationships/image" Target="../media/image728.png"/><Relationship Id="rId183" Type="http://schemas.openxmlformats.org/officeDocument/2006/relationships/image" Target="../media/image749.png"/><Relationship Id="rId213" Type="http://schemas.openxmlformats.org/officeDocument/2006/relationships/image" Target="../media/image779.png"/><Relationship Id="rId218" Type="http://schemas.openxmlformats.org/officeDocument/2006/relationships/image" Target="../media/image784.png"/><Relationship Id="rId2" Type="http://schemas.openxmlformats.org/officeDocument/2006/relationships/image" Target="../media/image1.png"/><Relationship Id="rId29" Type="http://schemas.openxmlformats.org/officeDocument/2006/relationships/image" Target="../media/image596.png"/><Relationship Id="rId24" Type="http://schemas.openxmlformats.org/officeDocument/2006/relationships/image" Target="../media/image591.png"/><Relationship Id="rId40" Type="http://schemas.openxmlformats.org/officeDocument/2006/relationships/image" Target="../media/image607.png"/><Relationship Id="rId45" Type="http://schemas.openxmlformats.org/officeDocument/2006/relationships/image" Target="../media/image612.png"/><Relationship Id="rId66" Type="http://schemas.openxmlformats.org/officeDocument/2006/relationships/image" Target="../media/image633.png"/><Relationship Id="rId87" Type="http://schemas.openxmlformats.org/officeDocument/2006/relationships/image" Target="../media/image654.png"/><Relationship Id="rId110" Type="http://schemas.openxmlformats.org/officeDocument/2006/relationships/image" Target="../media/image676.png"/><Relationship Id="rId115" Type="http://schemas.openxmlformats.org/officeDocument/2006/relationships/image" Target="../media/image681.png"/><Relationship Id="rId131" Type="http://schemas.openxmlformats.org/officeDocument/2006/relationships/image" Target="../media/image697.png"/><Relationship Id="rId136" Type="http://schemas.openxmlformats.org/officeDocument/2006/relationships/image" Target="../media/image702.png"/><Relationship Id="rId157" Type="http://schemas.openxmlformats.org/officeDocument/2006/relationships/image" Target="../media/image723.png"/><Relationship Id="rId178" Type="http://schemas.openxmlformats.org/officeDocument/2006/relationships/image" Target="../media/image744.png"/><Relationship Id="rId61" Type="http://schemas.openxmlformats.org/officeDocument/2006/relationships/image" Target="../media/image628.png"/><Relationship Id="rId82" Type="http://schemas.openxmlformats.org/officeDocument/2006/relationships/image" Target="../media/image649.png"/><Relationship Id="rId152" Type="http://schemas.openxmlformats.org/officeDocument/2006/relationships/image" Target="../media/image718.png"/><Relationship Id="rId173" Type="http://schemas.openxmlformats.org/officeDocument/2006/relationships/image" Target="../media/image739.png"/><Relationship Id="rId194" Type="http://schemas.openxmlformats.org/officeDocument/2006/relationships/image" Target="../media/image760.png"/><Relationship Id="rId199" Type="http://schemas.openxmlformats.org/officeDocument/2006/relationships/image" Target="../media/image765.png"/><Relationship Id="rId203" Type="http://schemas.openxmlformats.org/officeDocument/2006/relationships/image" Target="../media/image769.png"/><Relationship Id="rId208" Type="http://schemas.openxmlformats.org/officeDocument/2006/relationships/image" Target="../media/image774.png"/><Relationship Id="rId19" Type="http://schemas.openxmlformats.org/officeDocument/2006/relationships/image" Target="../media/image586.png"/><Relationship Id="rId224" Type="http://schemas.openxmlformats.org/officeDocument/2006/relationships/image" Target="../media/image790.png"/><Relationship Id="rId14" Type="http://schemas.openxmlformats.org/officeDocument/2006/relationships/image" Target="../media/image581.png"/><Relationship Id="rId30" Type="http://schemas.openxmlformats.org/officeDocument/2006/relationships/image" Target="../media/image597.png"/><Relationship Id="rId35" Type="http://schemas.openxmlformats.org/officeDocument/2006/relationships/image" Target="../media/image602.png"/><Relationship Id="rId56" Type="http://schemas.openxmlformats.org/officeDocument/2006/relationships/image" Target="../media/image623.png"/><Relationship Id="rId77" Type="http://schemas.openxmlformats.org/officeDocument/2006/relationships/image" Target="../media/image644.png"/><Relationship Id="rId100" Type="http://schemas.openxmlformats.org/officeDocument/2006/relationships/image" Target="../media/image667.png"/><Relationship Id="rId105" Type="http://schemas.openxmlformats.org/officeDocument/2006/relationships/image" Target="../media/image671.png"/><Relationship Id="rId126" Type="http://schemas.openxmlformats.org/officeDocument/2006/relationships/image" Target="../media/image692.png"/><Relationship Id="rId147" Type="http://schemas.openxmlformats.org/officeDocument/2006/relationships/image" Target="../media/image713.png"/><Relationship Id="rId168" Type="http://schemas.openxmlformats.org/officeDocument/2006/relationships/image" Target="../media/image734.png"/><Relationship Id="rId8" Type="http://schemas.openxmlformats.org/officeDocument/2006/relationships/image" Target="../media/image575.png"/><Relationship Id="rId51" Type="http://schemas.openxmlformats.org/officeDocument/2006/relationships/image" Target="../media/image618.png"/><Relationship Id="rId72" Type="http://schemas.openxmlformats.org/officeDocument/2006/relationships/image" Target="../media/image639.png"/><Relationship Id="rId93" Type="http://schemas.openxmlformats.org/officeDocument/2006/relationships/image" Target="../media/image660.png"/><Relationship Id="rId98" Type="http://schemas.openxmlformats.org/officeDocument/2006/relationships/image" Target="../media/image665.png"/><Relationship Id="rId121" Type="http://schemas.openxmlformats.org/officeDocument/2006/relationships/image" Target="../media/image687.png"/><Relationship Id="rId142" Type="http://schemas.openxmlformats.org/officeDocument/2006/relationships/image" Target="../media/image708.png"/><Relationship Id="rId163" Type="http://schemas.openxmlformats.org/officeDocument/2006/relationships/image" Target="../media/image729.png"/><Relationship Id="rId184" Type="http://schemas.openxmlformats.org/officeDocument/2006/relationships/image" Target="../media/image750.png"/><Relationship Id="rId189" Type="http://schemas.openxmlformats.org/officeDocument/2006/relationships/image" Target="../media/image755.png"/><Relationship Id="rId219" Type="http://schemas.openxmlformats.org/officeDocument/2006/relationships/image" Target="../media/image785.png"/><Relationship Id="rId3" Type="http://schemas.openxmlformats.org/officeDocument/2006/relationships/image" Target="../media/image570.png"/><Relationship Id="rId214" Type="http://schemas.openxmlformats.org/officeDocument/2006/relationships/image" Target="../media/image780.png"/><Relationship Id="rId25" Type="http://schemas.openxmlformats.org/officeDocument/2006/relationships/image" Target="../media/image592.png"/><Relationship Id="rId46" Type="http://schemas.openxmlformats.org/officeDocument/2006/relationships/image" Target="../media/image613.png"/><Relationship Id="rId67" Type="http://schemas.openxmlformats.org/officeDocument/2006/relationships/image" Target="../media/image634.png"/><Relationship Id="rId116" Type="http://schemas.openxmlformats.org/officeDocument/2006/relationships/image" Target="../media/image682.png"/><Relationship Id="rId137" Type="http://schemas.openxmlformats.org/officeDocument/2006/relationships/image" Target="../media/image703.png"/><Relationship Id="rId158" Type="http://schemas.openxmlformats.org/officeDocument/2006/relationships/image" Target="../media/image724.png"/><Relationship Id="rId20" Type="http://schemas.openxmlformats.org/officeDocument/2006/relationships/image" Target="../media/image587.png"/><Relationship Id="rId41" Type="http://schemas.openxmlformats.org/officeDocument/2006/relationships/image" Target="../media/image608.png"/><Relationship Id="rId62" Type="http://schemas.openxmlformats.org/officeDocument/2006/relationships/image" Target="../media/image629.png"/><Relationship Id="rId83" Type="http://schemas.openxmlformats.org/officeDocument/2006/relationships/image" Target="../media/image650.png"/><Relationship Id="rId88" Type="http://schemas.openxmlformats.org/officeDocument/2006/relationships/image" Target="../media/image655.png"/><Relationship Id="rId111" Type="http://schemas.openxmlformats.org/officeDocument/2006/relationships/image" Target="../media/image677.png"/><Relationship Id="rId132" Type="http://schemas.openxmlformats.org/officeDocument/2006/relationships/image" Target="../media/image698.png"/><Relationship Id="rId153" Type="http://schemas.openxmlformats.org/officeDocument/2006/relationships/image" Target="../media/image719.png"/><Relationship Id="rId174" Type="http://schemas.openxmlformats.org/officeDocument/2006/relationships/image" Target="../media/image740.png"/><Relationship Id="rId179" Type="http://schemas.openxmlformats.org/officeDocument/2006/relationships/image" Target="../media/image745.png"/><Relationship Id="rId195" Type="http://schemas.openxmlformats.org/officeDocument/2006/relationships/image" Target="../media/image761.png"/><Relationship Id="rId209" Type="http://schemas.openxmlformats.org/officeDocument/2006/relationships/image" Target="../media/image775.png"/><Relationship Id="rId190" Type="http://schemas.openxmlformats.org/officeDocument/2006/relationships/image" Target="../media/image756.png"/><Relationship Id="rId204" Type="http://schemas.openxmlformats.org/officeDocument/2006/relationships/image" Target="../media/image770.png"/><Relationship Id="rId220" Type="http://schemas.openxmlformats.org/officeDocument/2006/relationships/image" Target="../media/image786.png"/><Relationship Id="rId15" Type="http://schemas.openxmlformats.org/officeDocument/2006/relationships/image" Target="../media/image582.png"/><Relationship Id="rId36" Type="http://schemas.openxmlformats.org/officeDocument/2006/relationships/image" Target="../media/image603.png"/><Relationship Id="rId57" Type="http://schemas.openxmlformats.org/officeDocument/2006/relationships/image" Target="../media/image624.png"/><Relationship Id="rId106" Type="http://schemas.openxmlformats.org/officeDocument/2006/relationships/image" Target="../media/image672.png"/><Relationship Id="rId127" Type="http://schemas.openxmlformats.org/officeDocument/2006/relationships/image" Target="../media/image693.png"/><Relationship Id="rId10" Type="http://schemas.openxmlformats.org/officeDocument/2006/relationships/image" Target="../media/image577.png"/><Relationship Id="rId31" Type="http://schemas.openxmlformats.org/officeDocument/2006/relationships/image" Target="../media/image598.png"/><Relationship Id="rId52" Type="http://schemas.openxmlformats.org/officeDocument/2006/relationships/image" Target="../media/image619.png"/><Relationship Id="rId73" Type="http://schemas.openxmlformats.org/officeDocument/2006/relationships/image" Target="../media/image640.png"/><Relationship Id="rId78" Type="http://schemas.openxmlformats.org/officeDocument/2006/relationships/image" Target="../media/image645.png"/><Relationship Id="rId94" Type="http://schemas.openxmlformats.org/officeDocument/2006/relationships/image" Target="../media/image661.png"/><Relationship Id="rId99" Type="http://schemas.openxmlformats.org/officeDocument/2006/relationships/image" Target="../media/image666.png"/><Relationship Id="rId101" Type="http://schemas.openxmlformats.org/officeDocument/2006/relationships/image" Target="../media/image668.png"/><Relationship Id="rId122" Type="http://schemas.openxmlformats.org/officeDocument/2006/relationships/image" Target="../media/image688.png"/><Relationship Id="rId143" Type="http://schemas.openxmlformats.org/officeDocument/2006/relationships/image" Target="../media/image709.png"/><Relationship Id="rId148" Type="http://schemas.openxmlformats.org/officeDocument/2006/relationships/image" Target="../media/image714.png"/><Relationship Id="rId164" Type="http://schemas.openxmlformats.org/officeDocument/2006/relationships/image" Target="../media/image730.png"/><Relationship Id="rId169" Type="http://schemas.openxmlformats.org/officeDocument/2006/relationships/image" Target="../media/image735.png"/><Relationship Id="rId185" Type="http://schemas.openxmlformats.org/officeDocument/2006/relationships/image" Target="../media/image751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Relationship Id="rId180" Type="http://schemas.openxmlformats.org/officeDocument/2006/relationships/image" Target="../media/image746.png"/><Relationship Id="rId210" Type="http://schemas.openxmlformats.org/officeDocument/2006/relationships/image" Target="../media/image776.png"/><Relationship Id="rId215" Type="http://schemas.openxmlformats.org/officeDocument/2006/relationships/image" Target="../media/image781.png"/><Relationship Id="rId26" Type="http://schemas.openxmlformats.org/officeDocument/2006/relationships/image" Target="../media/image593.png"/><Relationship Id="rId47" Type="http://schemas.openxmlformats.org/officeDocument/2006/relationships/image" Target="../media/image614.png"/><Relationship Id="rId68" Type="http://schemas.openxmlformats.org/officeDocument/2006/relationships/image" Target="../media/image635.png"/><Relationship Id="rId89" Type="http://schemas.openxmlformats.org/officeDocument/2006/relationships/image" Target="../media/image656.png"/><Relationship Id="rId112" Type="http://schemas.openxmlformats.org/officeDocument/2006/relationships/image" Target="../media/image678.png"/><Relationship Id="rId133" Type="http://schemas.openxmlformats.org/officeDocument/2006/relationships/image" Target="../media/image699.png"/><Relationship Id="rId154" Type="http://schemas.openxmlformats.org/officeDocument/2006/relationships/image" Target="../media/image720.png"/><Relationship Id="rId175" Type="http://schemas.openxmlformats.org/officeDocument/2006/relationships/image" Target="../media/image741.png"/><Relationship Id="rId196" Type="http://schemas.openxmlformats.org/officeDocument/2006/relationships/image" Target="../media/image762.png"/><Relationship Id="rId200" Type="http://schemas.openxmlformats.org/officeDocument/2006/relationships/image" Target="../media/image766.png"/><Relationship Id="rId16" Type="http://schemas.openxmlformats.org/officeDocument/2006/relationships/image" Target="../media/image583.png"/><Relationship Id="rId221" Type="http://schemas.openxmlformats.org/officeDocument/2006/relationships/image" Target="../media/image787.png"/><Relationship Id="rId37" Type="http://schemas.openxmlformats.org/officeDocument/2006/relationships/image" Target="../media/image604.png"/><Relationship Id="rId58" Type="http://schemas.openxmlformats.org/officeDocument/2006/relationships/image" Target="../media/image625.png"/><Relationship Id="rId79" Type="http://schemas.openxmlformats.org/officeDocument/2006/relationships/image" Target="../media/image646.png"/><Relationship Id="rId102" Type="http://schemas.openxmlformats.org/officeDocument/2006/relationships/image" Target="../media/image669.png"/><Relationship Id="rId123" Type="http://schemas.openxmlformats.org/officeDocument/2006/relationships/image" Target="../media/image689.png"/><Relationship Id="rId144" Type="http://schemas.openxmlformats.org/officeDocument/2006/relationships/image" Target="../media/image710.png"/><Relationship Id="rId90" Type="http://schemas.openxmlformats.org/officeDocument/2006/relationships/image" Target="../media/image657.png"/><Relationship Id="rId165" Type="http://schemas.openxmlformats.org/officeDocument/2006/relationships/image" Target="../media/image731.png"/><Relationship Id="rId186" Type="http://schemas.openxmlformats.org/officeDocument/2006/relationships/image" Target="../media/image7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Расскажите, как вы собрались, участвовали ли вместе в прошлых хакатонах или проектах, интересные факты о команде.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Расскажите о самых интересных или сложных моментах в процессе</a:t>
            </a:r>
            <a:r>
              <a:rPr lang="en-US" dirty="0"/>
              <a:t> </a:t>
            </a:r>
            <a:r>
              <a:rPr lang="ru-RU" dirty="0"/>
              <a:t>разработки и как команда с ними справилась.</a:t>
            </a:r>
            <a:endParaRPr lang="en-US" dirty="0"/>
          </a:p>
          <a:p>
            <a:pPr marL="0" indent="0" algn="ctr">
              <a:buNone/>
            </a:pPr>
            <a:r>
              <a:rPr lang="ru-RU" dirty="0"/>
              <a:t>Здесь можете поделиться в том числе и личными историями,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которые повлияли на ход вашего участия в хакатоне.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Что вас вдохновило или заинтересовало в этой проблеме?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16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06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трансформации 2025.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5233E939-A70B-4D59-BFF9-25B123256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prstGeom prst="roundRect">
            <a:avLst>
              <a:gd name="adj" fmla="val 12294"/>
            </a:avLst>
          </a:prstGeo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21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39FB2D8-919B-453D-8BD1-E8066585D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4995" y="1033838"/>
            <a:ext cx="1726214" cy="3657600"/>
          </a:xfrm>
          <a:noFill/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C9860F-CAF8-4A51-A02F-2D17FAC41E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70385" y="1033838"/>
            <a:ext cx="1726214" cy="3657600"/>
          </a:xfrm>
          <a:noFill/>
          <a:ln>
            <a:noFill/>
          </a:ln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3ABB758-98A5-4169-AB6B-8F56608242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52863" y="1038713"/>
            <a:ext cx="1726214" cy="3657600"/>
          </a:xfrm>
          <a:noFill/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73C4A7-5C76-410B-804E-0C70F77923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21936" y="1014094"/>
            <a:ext cx="1726214" cy="3657600"/>
          </a:xfrm>
          <a:noFill/>
        </p:spPr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0377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913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09836D-BEF3-6992-D9DB-4F5596CC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3" y="2268706"/>
            <a:ext cx="5036220" cy="32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Слайды про задачу и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суть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план по дальнейшему развитию решения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300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решения задачи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>
              <a:cxnSpLocks/>
            </p:cNvCxnSpPr>
            <p:nvPr/>
          </p:nvCxnSpPr>
          <p:spPr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300" dirty="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 dirty="0">
                  <a:solidFill>
                    <a:srgbClr val="E4EAE9"/>
                  </a:solidFill>
                </a:rPr>
              </a:br>
              <a:r>
                <a:rPr lang="ru-RU" sz="1300" dirty="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5ECFF6-615D-C6F9-22A1-B958FE8BB609}"/>
              </a:ext>
            </a:extLst>
          </p:cNvPr>
          <p:cNvSpPr txBox="1">
            <a:spLocks/>
          </p:cNvSpPr>
          <p:nvPr/>
        </p:nvSpPr>
        <p:spPr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A1E8FD-40E0-73C6-F748-E34442B45BE3}"/>
              </a:ext>
            </a:extLst>
          </p:cNvPr>
          <p:cNvSpPr txBox="1">
            <a:spLocks/>
          </p:cNvSpPr>
          <p:nvPr/>
        </p:nvSpPr>
        <p:spPr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pPr algn="ctr"/>
            <a:r>
              <a:rPr lang="ru-RU" sz="1800" dirty="0">
                <a:solidFill>
                  <a:srgbClr val="EF257A"/>
                </a:solidFill>
                <a:latin typeface="+mn-lt"/>
              </a:rPr>
              <a:t>Обязательный блок</a:t>
            </a:r>
          </a:p>
        </p:txBody>
      </p: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Прямоугольник с двумя учесеченными противолежащими углами 76">
            <a:extLst>
              <a:ext uri="{FF2B5EF4-FFF2-40B4-BE49-F238E27FC236}">
                <a16:creationId xmlns:a16="http://schemas.microsoft.com/office/drawing/2014/main" id="{8D850483-CE07-4EB1-EA7B-6D4D5B35137D}"/>
              </a:ext>
            </a:extLst>
          </p:cNvPr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906E7619-82B5-DE43-1336-61110BDEC38B}"/>
              </a:ext>
            </a:extLst>
          </p:cNvPr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450708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РЕКОМЕНДУЕМАЯ СТРУКТУРА ПРЕЗЕНТАЦИИ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Подробное описание решения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Маркетинговая часть решения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559C91FD-3F61-16BE-39A8-1F84603E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Бизнесовая составляющая решения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Техническая проработка решения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Уникальность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>
            <a:extLst>
              <a:ext uri="{FF2B5EF4-FFF2-40B4-BE49-F238E27FC236}">
                <a16:creationId xmlns:a16="http://schemas.microsoft.com/office/drawing/2014/main" id="{D7322734-CD2C-FFD1-5414-A04B3FFA0E9E}"/>
              </a:ext>
            </a:extLst>
          </p:cNvPr>
          <p:cNvSpPr txBox="1">
            <a:spLocks/>
          </p:cNvSpPr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Планы </a:t>
            </a:r>
            <a:br>
              <a:rPr lang="ru-RU" sz="1600" dirty="0"/>
            </a:br>
            <a:r>
              <a:rPr lang="ru-RU" sz="1600" dirty="0"/>
              <a:t>по развитию решения</a:t>
            </a:r>
          </a:p>
        </p:txBody>
      </p: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2036981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8493554C-62E8-20EA-4083-B4BCDE05B4D9}"/>
              </a:ext>
            </a:extLst>
          </p:cNvPr>
          <p:cNvSpPr txBox="1">
            <a:spLocks/>
          </p:cNvSpPr>
          <p:nvPr/>
        </p:nvSpPr>
        <p:spPr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03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2036981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04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05</a:t>
            </a:r>
          </a:p>
        </p:txBody>
      </p: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FEDC5416-04B2-9C00-62A0-708AA22886DF}"/>
              </a:ext>
            </a:extLst>
          </p:cNvPr>
          <p:cNvSpPr txBox="1">
            <a:spLocks/>
          </p:cNvSpPr>
          <p:nvPr/>
        </p:nvSpPr>
        <p:spPr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06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Для продуктовых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8697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FF0053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#FFD6E4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#8A83D1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>
                  <a:solidFill>
                    <a:schemeClr val="bg1"/>
                  </a:solidFill>
                </a:rPr>
                <a:t>FC3777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en" sz="1200" dirty="0"/>
                <a:t>310F53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" sz="1200" dirty="0"/>
                <a:t>1C1D22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с двумя учесеченными противолежащими углами 173">
            <a:extLst>
              <a:ext uri="{FF2B5EF4-FFF2-40B4-BE49-F238E27FC236}">
                <a16:creationId xmlns:a16="http://schemas.microsoft.com/office/drawing/2014/main" id="{51E19D64-B6CC-3B1D-EBBE-E6EC0A03918E}"/>
              </a:ext>
            </a:extLst>
          </p:cNvPr>
          <p:cNvSpPr/>
          <p:nvPr/>
        </p:nvSpPr>
        <p:spPr>
          <a:xfrm>
            <a:off x="935051" y="2746985"/>
            <a:ext cx="1712303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Прямоугольник с двумя учесеченными противолежащими углами 71">
            <a:extLst>
              <a:ext uri="{FF2B5EF4-FFF2-40B4-BE49-F238E27FC236}">
                <a16:creationId xmlns:a16="http://schemas.microsoft.com/office/drawing/2014/main" id="{EFDE45AF-78B0-3350-74AA-6159DE82ABD9}"/>
              </a:ext>
            </a:extLst>
          </p:cNvPr>
          <p:cNvSpPr/>
          <p:nvPr/>
        </p:nvSpPr>
        <p:spPr>
          <a:xfrm>
            <a:off x="2814452" y="2746985"/>
            <a:ext cx="1712303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82F962BF-6620-E6EB-F013-AB139F5158B1}"/>
              </a:ext>
            </a:extLst>
          </p:cNvPr>
          <p:cNvSpPr/>
          <p:nvPr/>
        </p:nvSpPr>
        <p:spPr>
          <a:xfrm>
            <a:off x="4700229" y="2746985"/>
            <a:ext cx="1635660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D47372FE-39D2-3C5F-6818-F9A7134DC726}"/>
              </a:ext>
            </a:extLst>
          </p:cNvPr>
          <p:cNvSpPr/>
          <p:nvPr/>
        </p:nvSpPr>
        <p:spPr>
          <a:xfrm>
            <a:off x="6453348" y="2746986"/>
            <a:ext cx="1269609" cy="7139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с двумя учесеченными противолежащими углами 79">
            <a:extLst>
              <a:ext uri="{FF2B5EF4-FFF2-40B4-BE49-F238E27FC236}">
                <a16:creationId xmlns:a16="http://schemas.microsoft.com/office/drawing/2014/main" id="{8D1EE5B8-8633-0B3F-1D9E-D44985D284B0}"/>
              </a:ext>
            </a:extLst>
          </p:cNvPr>
          <p:cNvSpPr/>
          <p:nvPr/>
        </p:nvSpPr>
        <p:spPr>
          <a:xfrm>
            <a:off x="7856402" y="2746985"/>
            <a:ext cx="1635660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Прямоугольник с двумя учесеченными противолежащими углами 80">
            <a:extLst>
              <a:ext uri="{FF2B5EF4-FFF2-40B4-BE49-F238E27FC236}">
                <a16:creationId xmlns:a16="http://schemas.microsoft.com/office/drawing/2014/main" id="{CAF04BE4-CFA0-21EC-C57E-4B5381E39CF1}"/>
              </a:ext>
            </a:extLst>
          </p:cNvPr>
          <p:cNvSpPr/>
          <p:nvPr/>
        </p:nvSpPr>
        <p:spPr>
          <a:xfrm>
            <a:off x="9625403" y="2746985"/>
            <a:ext cx="1835159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с двумя учесеченными противолежащими углами 5">
            <a:extLst>
              <a:ext uri="{FF2B5EF4-FFF2-40B4-BE49-F238E27FC236}">
                <a16:creationId xmlns:a16="http://schemas.microsoft.com/office/drawing/2014/main" id="{CD511CE6-2079-454D-6CE8-7C6E5BF96BAD}"/>
              </a:ext>
            </a:extLst>
          </p:cNvPr>
          <p:cNvSpPr/>
          <p:nvPr/>
        </p:nvSpPr>
        <p:spPr>
          <a:xfrm>
            <a:off x="911225" y="1553185"/>
            <a:ext cx="465273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Прямоугольник с двумя учесеченными противолежащими углами 61">
            <a:extLst>
              <a:ext uri="{FF2B5EF4-FFF2-40B4-BE49-F238E27FC236}">
                <a16:creationId xmlns:a16="http://schemas.microsoft.com/office/drawing/2014/main" id="{504888EF-67B5-BD79-8349-DCC04527DCA0}"/>
              </a:ext>
            </a:extLst>
          </p:cNvPr>
          <p:cNvSpPr/>
          <p:nvPr/>
        </p:nvSpPr>
        <p:spPr>
          <a:xfrm>
            <a:off x="5693956" y="1553185"/>
            <a:ext cx="20290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Прямоугольник с двумя учесеченными противолежащими углами 62">
            <a:extLst>
              <a:ext uri="{FF2B5EF4-FFF2-40B4-BE49-F238E27FC236}">
                <a16:creationId xmlns:a16="http://schemas.microsoft.com/office/drawing/2014/main" id="{B774EAD0-96EC-5565-B770-6C1BCC1A5D6F}"/>
              </a:ext>
            </a:extLst>
          </p:cNvPr>
          <p:cNvSpPr/>
          <p:nvPr/>
        </p:nvSpPr>
        <p:spPr>
          <a:xfrm>
            <a:off x="7852956" y="1553185"/>
            <a:ext cx="20290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Прямоугольник с двумя учесеченными противолежащими углами 65">
            <a:extLst>
              <a:ext uri="{FF2B5EF4-FFF2-40B4-BE49-F238E27FC236}">
                <a16:creationId xmlns:a16="http://schemas.microsoft.com/office/drawing/2014/main" id="{7B067E7D-CEA2-AE61-42FD-B37A62F00125}"/>
              </a:ext>
            </a:extLst>
          </p:cNvPr>
          <p:cNvSpPr/>
          <p:nvPr/>
        </p:nvSpPr>
        <p:spPr>
          <a:xfrm>
            <a:off x="10011957" y="1553185"/>
            <a:ext cx="1835158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2DB084-A11A-4566-B3CD-67C5753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068E3-8E2A-43E1-86AB-C8D3D199EF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3619" y="473875"/>
            <a:ext cx="6822037" cy="376237"/>
          </a:xfrm>
        </p:spPr>
        <p:txBody>
          <a:bodyPr/>
          <a:lstStyle/>
          <a:p>
            <a:r>
              <a:rPr lang="ru-RU" sz="2400" dirty="0">
                <a:solidFill>
                  <a:srgbClr val="F92571"/>
                </a:solidFill>
                <a:latin typeface="+mn-lt"/>
              </a:rPr>
              <a:t>ЛОГОТИПЫ ПОСТАНОВЩИКОВ ЗАДАЧ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7064884-5B11-257F-7291-491127ED165B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754BE95-8526-87FF-4D55-AA8DADDC274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2C689-E83C-D544-B325-97CB6184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9" name="Рисунок 8" descr="Изображение выглядит как текст, Шрифт, Граф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09216A-AD90-D25B-713E-C4979803C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14" y="4203536"/>
            <a:ext cx="1665253" cy="6514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5BE39A-7E26-C10A-1800-42D9A920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8" y="4272083"/>
            <a:ext cx="1441734" cy="55708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Шрифт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064854-016F-D23E-98DF-07E769AA1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80" y="1680975"/>
            <a:ext cx="1516318" cy="66254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Граф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8B8D7F-19A6-41E6-31EC-CFD6200E9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96" y="5462914"/>
            <a:ext cx="2227264" cy="56018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Шрифт, График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E9B8AA1-47DF-51D6-6735-5CCAA2866D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4" y="2879780"/>
            <a:ext cx="996079" cy="51201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Шрифт, График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487906-C009-09D2-BBFF-7407F8747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69" y="1684087"/>
            <a:ext cx="1697117" cy="66052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6394F5-C692-B05E-2DDC-036D650B3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39" y="2833996"/>
            <a:ext cx="1459925" cy="55464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74B044-4C68-1FE3-9EFD-1A861AA47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31" y="5521380"/>
            <a:ext cx="1859736" cy="47253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логотип, Шрифт, символ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E2B17D-CF35-743F-F9C4-C526B9F8BE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89" y="4288667"/>
            <a:ext cx="1516071" cy="47854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Шрифт, текс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89B623-4E25-7B44-B98C-9F282D390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86" y="2869714"/>
            <a:ext cx="1343096" cy="523507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B9947D-17AE-BF45-AABC-BC96C0A2CA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400" y="2882415"/>
            <a:ext cx="1534693" cy="509518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F3C81D-1363-006D-627A-81B3D50113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74" y="1690075"/>
            <a:ext cx="1680971" cy="60264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8BE559-6BB1-2823-AAD2-FF5D40A909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97" y="5526658"/>
            <a:ext cx="2036755" cy="431675"/>
          </a:xfrm>
          <a:prstGeom prst="rect">
            <a:avLst/>
          </a:prstGeom>
        </p:spPr>
      </p:pic>
      <p:pic>
        <p:nvPicPr>
          <p:cNvPr id="42" name="Рисунок 41" descr="Изображение выглядит как Графика, Шрифт, символ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690970-D5C5-FFE2-E447-893DBF38E5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78" y="5457880"/>
            <a:ext cx="849356" cy="573185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, Шрифт, Граф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4DAA52-7CBF-039F-157F-0EE21B697E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68" y="1794830"/>
            <a:ext cx="1961945" cy="442847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Шрифт, символ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7E5E91-0791-2156-17FA-6B8D852911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618" y="2916233"/>
            <a:ext cx="1336440" cy="445054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, Шрифт, снимок экран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BBA55E-BDDC-520A-1492-7571EA77F1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23" y="2909713"/>
            <a:ext cx="1451863" cy="450310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Шрифт, Графика, графический дизайн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B7C585-79C1-58A5-2B88-EF56644DF8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57" y="5234666"/>
            <a:ext cx="1518397" cy="990259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Шрифт, Графика, графический дизайн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C8FCBC-0787-995F-5DFC-8ECB01CBAA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68" y="4318094"/>
            <a:ext cx="2227264" cy="422176"/>
          </a:xfrm>
          <a:prstGeom prst="rect">
            <a:avLst/>
          </a:prstGeom>
        </p:spPr>
      </p:pic>
      <p:sp>
        <p:nvSpPr>
          <p:cNvPr id="60" name="Прямоугольник с двумя учесеченными противолежащими углами 59">
            <a:extLst>
              <a:ext uri="{FF2B5EF4-FFF2-40B4-BE49-F238E27FC236}">
                <a16:creationId xmlns:a16="http://schemas.microsoft.com/office/drawing/2014/main" id="{036B06B2-F971-F8C4-C3F3-94C460797A6E}"/>
              </a:ext>
            </a:extLst>
          </p:cNvPr>
          <p:cNvSpPr/>
          <p:nvPr/>
        </p:nvSpPr>
        <p:spPr>
          <a:xfrm>
            <a:off x="911225" y="4080485"/>
            <a:ext cx="262548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Прямоугольник с двумя учесеченными противолежащими углами 81">
            <a:extLst>
              <a:ext uri="{FF2B5EF4-FFF2-40B4-BE49-F238E27FC236}">
                <a16:creationId xmlns:a16="http://schemas.microsoft.com/office/drawing/2014/main" id="{AF4CDDE7-BF58-D8EB-DEC0-0E309D9C8CF0}"/>
              </a:ext>
            </a:extLst>
          </p:cNvPr>
          <p:cNvSpPr/>
          <p:nvPr/>
        </p:nvSpPr>
        <p:spPr>
          <a:xfrm>
            <a:off x="36671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Прямоугольник с двумя учесеченными противолежащими углами 87">
            <a:extLst>
              <a:ext uri="{FF2B5EF4-FFF2-40B4-BE49-F238E27FC236}">
                <a16:creationId xmlns:a16="http://schemas.microsoft.com/office/drawing/2014/main" id="{BA5DDA92-5FDE-A618-73DA-D284EEF1024B}"/>
              </a:ext>
            </a:extLst>
          </p:cNvPr>
          <p:cNvSpPr/>
          <p:nvPr/>
        </p:nvSpPr>
        <p:spPr>
          <a:xfrm>
            <a:off x="58261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Прямоугольник с двумя учесеченными противолежащими углами 89">
            <a:extLst>
              <a:ext uri="{FF2B5EF4-FFF2-40B4-BE49-F238E27FC236}">
                <a16:creationId xmlns:a16="http://schemas.microsoft.com/office/drawing/2014/main" id="{2B3EEF3C-E3BA-00C7-B252-3FCE76BCFB72}"/>
              </a:ext>
            </a:extLst>
          </p:cNvPr>
          <p:cNvSpPr/>
          <p:nvPr/>
        </p:nvSpPr>
        <p:spPr>
          <a:xfrm>
            <a:off x="80232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2" name="Прямоугольник с двумя учесеченными противолежащими углами 91">
            <a:extLst>
              <a:ext uri="{FF2B5EF4-FFF2-40B4-BE49-F238E27FC236}">
                <a16:creationId xmlns:a16="http://schemas.microsoft.com/office/drawing/2014/main" id="{FD9B1D85-DEFA-05E6-D80C-2BA200B3A203}"/>
              </a:ext>
            </a:extLst>
          </p:cNvPr>
          <p:cNvSpPr/>
          <p:nvPr/>
        </p:nvSpPr>
        <p:spPr>
          <a:xfrm>
            <a:off x="911225" y="5299685"/>
            <a:ext cx="262548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4" name="Прямоугольник с двумя учесеченными противолежащими углами 93">
            <a:extLst>
              <a:ext uri="{FF2B5EF4-FFF2-40B4-BE49-F238E27FC236}">
                <a16:creationId xmlns:a16="http://schemas.microsoft.com/office/drawing/2014/main" id="{656C0B3D-E2A6-D271-5F5E-4F61B443DB54}"/>
              </a:ext>
            </a:extLst>
          </p:cNvPr>
          <p:cNvSpPr/>
          <p:nvPr/>
        </p:nvSpPr>
        <p:spPr>
          <a:xfrm>
            <a:off x="3692525" y="5299685"/>
            <a:ext cx="1678687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Прямоугольник с двумя учесеченными противолежащими углами 95">
            <a:extLst>
              <a:ext uri="{FF2B5EF4-FFF2-40B4-BE49-F238E27FC236}">
                <a16:creationId xmlns:a16="http://schemas.microsoft.com/office/drawing/2014/main" id="{9DA07E6B-1916-3D9F-5C2F-62E70D7F9F94}"/>
              </a:ext>
            </a:extLst>
          </p:cNvPr>
          <p:cNvSpPr/>
          <p:nvPr/>
        </p:nvSpPr>
        <p:spPr>
          <a:xfrm>
            <a:off x="5534025" y="5299685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Прямоугольник с двумя учесеченными противолежащими углами 98">
            <a:extLst>
              <a:ext uri="{FF2B5EF4-FFF2-40B4-BE49-F238E27FC236}">
                <a16:creationId xmlns:a16="http://schemas.microsoft.com/office/drawing/2014/main" id="{EAC5C065-CE0C-FED9-8D69-49F0BABE45E8}"/>
              </a:ext>
            </a:extLst>
          </p:cNvPr>
          <p:cNvSpPr/>
          <p:nvPr/>
        </p:nvSpPr>
        <p:spPr>
          <a:xfrm>
            <a:off x="8023225" y="5299685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Прямоугольник с двумя учесеченными противолежащими углами 102">
            <a:extLst>
              <a:ext uri="{FF2B5EF4-FFF2-40B4-BE49-F238E27FC236}">
                <a16:creationId xmlns:a16="http://schemas.microsoft.com/office/drawing/2014/main" id="{9F2F29EC-1CAC-5294-363C-75045585BE41}"/>
              </a:ext>
            </a:extLst>
          </p:cNvPr>
          <p:cNvSpPr/>
          <p:nvPr/>
        </p:nvSpPr>
        <p:spPr>
          <a:xfrm>
            <a:off x="10487025" y="5299685"/>
            <a:ext cx="130175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8AACD80-06B8-A00A-BED1-88D196306FDA}"/>
              </a:ext>
            </a:extLst>
          </p:cNvPr>
          <p:cNvSpPr txBox="1"/>
          <p:nvPr/>
        </p:nvSpPr>
        <p:spPr>
          <a:xfrm>
            <a:off x="851974" y="1257605"/>
            <a:ext cx="24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CEA4D5-68F0-10FD-8229-3BEBDE33CC03}"/>
              </a:ext>
            </a:extLst>
          </p:cNvPr>
          <p:cNvSpPr txBox="1"/>
          <p:nvPr/>
        </p:nvSpPr>
        <p:spPr>
          <a:xfrm>
            <a:off x="5695648" y="1257605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550789-EB1F-D4A9-1662-D48A62CA63AC}"/>
              </a:ext>
            </a:extLst>
          </p:cNvPr>
          <p:cNvSpPr txBox="1"/>
          <p:nvPr/>
        </p:nvSpPr>
        <p:spPr>
          <a:xfrm>
            <a:off x="7855841" y="1257605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22B4AE2-DAFD-C61A-65E7-67750254BB8D}"/>
              </a:ext>
            </a:extLst>
          </p:cNvPr>
          <p:cNvSpPr txBox="1"/>
          <p:nvPr/>
        </p:nvSpPr>
        <p:spPr>
          <a:xfrm>
            <a:off x="10009898" y="1257605"/>
            <a:ext cx="30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7A2145-5BDE-F44C-6FED-7C48E99FED24}"/>
              </a:ext>
            </a:extLst>
          </p:cNvPr>
          <p:cNvSpPr txBox="1"/>
          <p:nvPr/>
        </p:nvSpPr>
        <p:spPr>
          <a:xfrm>
            <a:off x="887458" y="2464166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F5B611C-4526-9D30-7573-9AC7107704AF}"/>
              </a:ext>
            </a:extLst>
          </p:cNvPr>
          <p:cNvSpPr txBox="1"/>
          <p:nvPr/>
        </p:nvSpPr>
        <p:spPr>
          <a:xfrm>
            <a:off x="2755201" y="2450974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3576142-36CC-0AE3-9B84-42F7F1CA2D53}"/>
              </a:ext>
            </a:extLst>
          </p:cNvPr>
          <p:cNvSpPr txBox="1"/>
          <p:nvPr/>
        </p:nvSpPr>
        <p:spPr>
          <a:xfrm>
            <a:off x="4667224" y="2450974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FD57D7-5B43-F09D-5780-9A257CB09E3F}"/>
              </a:ext>
            </a:extLst>
          </p:cNvPr>
          <p:cNvSpPr txBox="1"/>
          <p:nvPr/>
        </p:nvSpPr>
        <p:spPr>
          <a:xfrm>
            <a:off x="6453348" y="2450974"/>
            <a:ext cx="29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964E503-B281-9BC2-9DA1-40ACB69F2AAE}"/>
              </a:ext>
            </a:extLst>
          </p:cNvPr>
          <p:cNvSpPr txBox="1"/>
          <p:nvPr/>
        </p:nvSpPr>
        <p:spPr>
          <a:xfrm>
            <a:off x="7836961" y="2450974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D852EA-18B8-06B6-E6D6-5F186F8CFECA}"/>
              </a:ext>
            </a:extLst>
          </p:cNvPr>
          <p:cNvSpPr txBox="1"/>
          <p:nvPr/>
        </p:nvSpPr>
        <p:spPr>
          <a:xfrm>
            <a:off x="9625403" y="2450974"/>
            <a:ext cx="36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EC73B83-DAB9-5308-D348-281410E2194B}"/>
              </a:ext>
            </a:extLst>
          </p:cNvPr>
          <p:cNvSpPr txBox="1"/>
          <p:nvPr/>
        </p:nvSpPr>
        <p:spPr>
          <a:xfrm>
            <a:off x="851974" y="3783828"/>
            <a:ext cx="24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81687F-482D-EAF3-AC3C-717E9E0976C5}"/>
              </a:ext>
            </a:extLst>
          </p:cNvPr>
          <p:cNvSpPr txBox="1"/>
          <p:nvPr/>
        </p:nvSpPr>
        <p:spPr>
          <a:xfrm>
            <a:off x="3668817" y="3783828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63FBD2-C9C9-DD3F-00A2-6FF435776F6D}"/>
              </a:ext>
            </a:extLst>
          </p:cNvPr>
          <p:cNvSpPr txBox="1"/>
          <p:nvPr/>
        </p:nvSpPr>
        <p:spPr>
          <a:xfrm>
            <a:off x="5829010" y="3783828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0FD12A0-CBC4-8ACE-155E-A34517CEB737}"/>
              </a:ext>
            </a:extLst>
          </p:cNvPr>
          <p:cNvSpPr txBox="1"/>
          <p:nvPr/>
        </p:nvSpPr>
        <p:spPr>
          <a:xfrm>
            <a:off x="7983067" y="3783828"/>
            <a:ext cx="30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DD5E77A-F4BE-3797-076D-5303E4169658}"/>
              </a:ext>
            </a:extLst>
          </p:cNvPr>
          <p:cNvSpPr txBox="1"/>
          <p:nvPr/>
        </p:nvSpPr>
        <p:spPr>
          <a:xfrm>
            <a:off x="887458" y="5011117"/>
            <a:ext cx="479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5, 6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7C0FBC-49C2-1754-DCC1-4EECD651FEC5}"/>
              </a:ext>
            </a:extLst>
          </p:cNvPr>
          <p:cNvSpPr txBox="1"/>
          <p:nvPr/>
        </p:nvSpPr>
        <p:spPr>
          <a:xfrm>
            <a:off x="3681262" y="5023692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D900B5-8DC6-CEED-FFF5-DA7AF924BF0D}"/>
              </a:ext>
            </a:extLst>
          </p:cNvPr>
          <p:cNvSpPr txBox="1"/>
          <p:nvPr/>
        </p:nvSpPr>
        <p:spPr>
          <a:xfrm>
            <a:off x="5547801" y="5023693"/>
            <a:ext cx="29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49EAE81-6251-18D5-6570-9FD1839F3B3A}"/>
              </a:ext>
            </a:extLst>
          </p:cNvPr>
          <p:cNvSpPr txBox="1"/>
          <p:nvPr/>
        </p:nvSpPr>
        <p:spPr>
          <a:xfrm>
            <a:off x="8033275" y="5023693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04442ED-E42F-1BCE-A9F2-CBCF4216F5E2}"/>
              </a:ext>
            </a:extLst>
          </p:cNvPr>
          <p:cNvSpPr txBox="1"/>
          <p:nvPr/>
        </p:nvSpPr>
        <p:spPr>
          <a:xfrm>
            <a:off x="10485088" y="5008194"/>
            <a:ext cx="36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89371909-D90B-AF9A-6393-5F645B1176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47" y="1872482"/>
            <a:ext cx="2174774" cy="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1061068" y="1261872"/>
            <a:ext cx="3419492" cy="2522156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96353"/>
            <a:ext cx="11115693" cy="827011"/>
          </a:xfrm>
        </p:spPr>
        <p:txBody>
          <a:bodyPr/>
          <a:lstStyle/>
          <a:p>
            <a:r>
              <a:rPr lang="en-US" dirty="0" err="1"/>
              <a:t>Overfitters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23364"/>
            <a:ext cx="11130932" cy="95739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Задача 10 "Сервис выделения сущностей из поискового запроса клиента в мобильном приложении торговой сети "Пятерочка" в рамках хакатона "Лидеры цифровой трансформации"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5473ED-3ED6-3401-EC71-4A21F230B9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" b="3072"/>
          <a:stretch>
            <a:fillRect/>
          </a:stretch>
        </p:blipFill>
        <p:spPr>
          <a:xfrm>
            <a:off x="1417045" y="1453364"/>
            <a:ext cx="2357319" cy="2212498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A419E6-E576-2002-1C09-4E548229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12" y="1774197"/>
            <a:ext cx="3061020" cy="1792669"/>
          </a:xfrm>
          <a:prstGeom prst="rect">
            <a:avLst/>
          </a:prstGeom>
        </p:spPr>
      </p:pic>
      <p:sp>
        <p:nvSpPr>
          <p:cNvPr id="16" name="Прямоугольник с одним усеченным углом 5">
            <a:extLst>
              <a:ext uri="{FF2B5EF4-FFF2-40B4-BE49-F238E27FC236}">
                <a16:creationId xmlns:a16="http://schemas.microsoft.com/office/drawing/2014/main" id="{4FE23BAC-91A1-15B1-5C25-CA1356272043}"/>
              </a:ext>
            </a:extLst>
          </p:cNvPr>
          <p:cNvSpPr/>
          <p:nvPr/>
        </p:nvSpPr>
        <p:spPr>
          <a:xfrm>
            <a:off x="7890676" y="1261872"/>
            <a:ext cx="3419492" cy="2522156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C7F1B208-7478-7BDA-1FDE-22C1555254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495" y="1132798"/>
            <a:ext cx="5227567" cy="2221824"/>
          </a:xfrm>
        </p:spPr>
      </p:sp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Как называется задача, </a:t>
            </a:r>
            <a:br>
              <a:rPr lang="en-US" sz="1400" dirty="0"/>
            </a:br>
            <a:r>
              <a:rPr lang="ru-RU" sz="1400" dirty="0"/>
              <a:t>над</a:t>
            </a:r>
            <a:r>
              <a:rPr lang="en-US" sz="1400" dirty="0"/>
              <a:t> </a:t>
            </a:r>
            <a:r>
              <a:rPr lang="ru-RU" sz="1400" dirty="0"/>
              <a:t>которой вы работали.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/>
              <a:t>Кратко опишите суть и цель вашего проекта. </a:t>
            </a:r>
          </a:p>
          <a:p>
            <a:pPr marL="0" indent="0" algn="ctr">
              <a:buFont typeface="Wingdings" pitchFamily="2" charset="2"/>
              <a:buNone/>
            </a:pPr>
            <a:r>
              <a:rPr lang="ru-RU" dirty="0"/>
              <a:t>Какие технологии и подходы использовали?  </a:t>
            </a:r>
          </a:p>
          <a:p>
            <a:pPr marL="0" indent="0" algn="ctr">
              <a:buFont typeface="Wingdings" pitchFamily="2" charset="2"/>
              <a:buNone/>
            </a:pPr>
            <a:r>
              <a:rPr lang="ru-RU" dirty="0"/>
              <a:t>Что делает ваше решение уникальным или инновационным?</a:t>
            </a:r>
          </a:p>
          <a:p>
            <a:pPr marL="0" indent="0" algn="ctr">
              <a:buFont typeface="Wingdings" pitchFamily="2" charset="2"/>
              <a:buNone/>
            </a:pP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Опишите ваши идеи по дальнейшему применению, развитию или внедрению проекта.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</a:t>
            </a:r>
          </a:p>
          <a:p>
            <a:r>
              <a:rPr lang="ru-RU" dirty="0"/>
              <a:t>Количество человек</a:t>
            </a:r>
          </a:p>
          <a:p>
            <a:r>
              <a:rPr lang="ru-RU" dirty="0"/>
              <a:t>Капитан команды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BA535C5E-D1B9-D307-33DC-05D16A721745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D3D1D203-F229-15D1-D9CF-6A8D79F8B138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C94D4FF-301C-477D-8018-73C5CC99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5F75D9-2AE8-476E-3BFF-E3DD59A6008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7E99FD-70C0-A2B6-EA8E-C07EBA0B37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6C4749F-7C67-9CD8-7C7C-023BB23DC622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1F74E3B-D178-4815-DD0C-A02592AA14E6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Роль в команде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Telegram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Номер телефона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863CD4C-8BB4-FFBB-C30C-D14CF2EA2E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10335</TotalTime>
  <Words>628</Words>
  <Application>Microsoft Office PowerPoint</Application>
  <PresentationFormat>Широкоэкранный</PresentationFormat>
  <Paragraphs>185</Paragraphs>
  <Slides>29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Calibri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РЕКОМЕНДУЕМАЯ СТРУКТУРА ПРЕЗЕНТАЦИИ</vt:lpstr>
      <vt:lpstr>ОФОРМЛЕНИЕ</vt:lpstr>
      <vt:lpstr>ЛОГОТИПЫ ПОСТАНОВЩИКОВ ЗАДАЧ </vt:lpstr>
      <vt:lpstr>Overfitters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Александр Федоров</cp:lastModifiedBy>
  <cp:revision>73</cp:revision>
  <dcterms:created xsi:type="dcterms:W3CDTF">2023-05-15T07:36:23Z</dcterms:created>
  <dcterms:modified xsi:type="dcterms:W3CDTF">2025-10-02T14:07:30Z</dcterms:modified>
</cp:coreProperties>
</file>